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80" r:id="rId2"/>
    <p:sldMasterId id="2147483782" r:id="rId3"/>
    <p:sldMasterId id="2147483785" r:id="rId4"/>
  </p:sldMasterIdLst>
  <p:notesMasterIdLst>
    <p:notesMasterId r:id="rId22"/>
  </p:notesMasterIdLst>
  <p:handoutMasterIdLst>
    <p:handoutMasterId r:id="rId23"/>
  </p:handoutMasterIdLst>
  <p:sldIdLst>
    <p:sldId id="258" r:id="rId5"/>
    <p:sldId id="277" r:id="rId6"/>
    <p:sldId id="257" r:id="rId7"/>
    <p:sldId id="287" r:id="rId8"/>
    <p:sldId id="276" r:id="rId9"/>
    <p:sldId id="279" r:id="rId10"/>
    <p:sldId id="280" r:id="rId11"/>
    <p:sldId id="273" r:id="rId12"/>
    <p:sldId id="281" r:id="rId13"/>
    <p:sldId id="285" r:id="rId14"/>
    <p:sldId id="274" r:id="rId15"/>
    <p:sldId id="271" r:id="rId16"/>
    <p:sldId id="284" r:id="rId17"/>
    <p:sldId id="272" r:id="rId18"/>
    <p:sldId id="286" r:id="rId19"/>
    <p:sldId id="289" r:id="rId20"/>
    <p:sldId id="259" r:id="rId21"/>
  </p:sldIdLst>
  <p:sldSz cx="12188825" cy="6858000"/>
  <p:notesSz cx="9236075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59" userDrawn="1">
          <p15:clr>
            <a:srgbClr val="A4A3A4"/>
          </p15:clr>
        </p15:guide>
        <p15:guide id="3" orient="horz" pos="2208" userDrawn="1">
          <p15:clr>
            <a:srgbClr val="A4A3A4"/>
          </p15:clr>
        </p15:guide>
        <p15:guide id="4" pos="290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E25E649-3F16-4E02-A733-19D2CDBF48F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91" autoAdjust="0"/>
    <p:restoredTop sz="79336" autoAdjust="0"/>
  </p:normalViewPr>
  <p:slideViewPr>
    <p:cSldViewPr>
      <p:cViewPr varScale="1">
        <p:scale>
          <a:sx n="90" d="100"/>
          <a:sy n="90" d="100"/>
        </p:scale>
        <p:origin x="1230" y="90"/>
      </p:cViewPr>
      <p:guideLst>
        <p:guide pos="3839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63" d="100"/>
          <a:sy n="63" d="100"/>
        </p:scale>
        <p:origin x="1986" y="108"/>
      </p:cViewPr>
      <p:guideLst>
        <p:guide orient="horz" pos="2880"/>
        <p:guide pos="2159"/>
        <p:guide orient="horz" pos="2208"/>
        <p:guide pos="290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2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3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61FCFE-4CE7-E64D-B32F-60C3ED8D08F1}" type="doc">
      <dgm:prSet loTypeId="urn:microsoft.com/office/officeart/2005/8/layout/hierarchy4" loCatId="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8591A83-6002-2442-8200-6BF324E7311E}">
      <dgm:prSet custT="1"/>
      <dgm:spPr>
        <a:solidFill>
          <a:schemeClr val="accent5"/>
        </a:solidFill>
      </dgm:spPr>
      <dgm:t>
        <a:bodyPr/>
        <a:lstStyle/>
        <a:p>
          <a:r>
            <a:rPr lang="en-US" sz="2800" dirty="0"/>
            <a:t>ACGME ABFM</a:t>
          </a:r>
        </a:p>
        <a:p>
          <a:r>
            <a:rPr lang="en-US" sz="2300" dirty="0"/>
            <a:t>Requirements</a:t>
          </a:r>
        </a:p>
      </dgm:t>
    </dgm:pt>
    <dgm:pt modelId="{A727E043-B887-6941-9E0B-E7206AB2015D}" type="parTrans" cxnId="{82F81A9E-1A6A-4E4B-A5A6-F47DFFF7C3E9}">
      <dgm:prSet/>
      <dgm:spPr/>
      <dgm:t>
        <a:bodyPr/>
        <a:lstStyle/>
        <a:p>
          <a:endParaRPr lang="en-US"/>
        </a:p>
      </dgm:t>
    </dgm:pt>
    <dgm:pt modelId="{F7296D8C-C9F1-1F4E-8A06-9AFEEEC9448A}" type="sibTrans" cxnId="{82F81A9E-1A6A-4E4B-A5A6-F47DFFF7C3E9}">
      <dgm:prSet/>
      <dgm:spPr/>
      <dgm:t>
        <a:bodyPr/>
        <a:lstStyle/>
        <a:p>
          <a:endParaRPr lang="en-US"/>
        </a:p>
      </dgm:t>
    </dgm:pt>
    <dgm:pt modelId="{DF41A0A4-B63C-404E-965D-3CA9C630FEEA}">
      <dgm:prSet custT="1"/>
      <dgm:spPr>
        <a:solidFill>
          <a:srgbClr val="7030A0">
            <a:alpha val="82010"/>
          </a:srgbClr>
        </a:solidFill>
      </dgm:spPr>
      <dgm:t>
        <a:bodyPr/>
        <a:lstStyle/>
        <a:p>
          <a:r>
            <a:rPr lang="en-US" sz="2800" dirty="0"/>
            <a:t>Sponsoring Institution</a:t>
          </a:r>
        </a:p>
      </dgm:t>
    </dgm:pt>
    <dgm:pt modelId="{C5FB29B5-3309-884D-8D60-AF6FC8A472F7}" type="parTrans" cxnId="{7D80E101-CDCF-5248-9DC4-5E6079FB091B}">
      <dgm:prSet/>
      <dgm:spPr/>
      <dgm:t>
        <a:bodyPr/>
        <a:lstStyle/>
        <a:p>
          <a:endParaRPr lang="en-US"/>
        </a:p>
      </dgm:t>
    </dgm:pt>
    <dgm:pt modelId="{3128D147-6302-2C42-9FE1-5EFE48658313}" type="sibTrans" cxnId="{7D80E101-CDCF-5248-9DC4-5E6079FB091B}">
      <dgm:prSet/>
      <dgm:spPr/>
      <dgm:t>
        <a:bodyPr/>
        <a:lstStyle/>
        <a:p>
          <a:endParaRPr lang="en-US"/>
        </a:p>
      </dgm:t>
    </dgm:pt>
    <dgm:pt modelId="{E30F5B9F-F3FB-454B-82CD-9271D60DA72B}">
      <dgm:prSet custT="1"/>
      <dgm:spPr/>
      <dgm:t>
        <a:bodyPr/>
        <a:lstStyle/>
        <a:p>
          <a:r>
            <a:rPr lang="en-US" sz="2800" dirty="0"/>
            <a:t>Faculty expertise</a:t>
          </a:r>
        </a:p>
      </dgm:t>
    </dgm:pt>
    <dgm:pt modelId="{825F6D01-F473-BD4B-A0FF-F291E0B661A5}" type="parTrans" cxnId="{82B5F0E8-0351-1E41-BC4A-7D2DCA691DD8}">
      <dgm:prSet/>
      <dgm:spPr/>
      <dgm:t>
        <a:bodyPr/>
        <a:lstStyle/>
        <a:p>
          <a:endParaRPr lang="en-US"/>
        </a:p>
      </dgm:t>
    </dgm:pt>
    <dgm:pt modelId="{3A8BE044-0F0C-F24E-83E3-6C9EBCD8FC40}" type="sibTrans" cxnId="{82B5F0E8-0351-1E41-BC4A-7D2DCA691DD8}">
      <dgm:prSet/>
      <dgm:spPr/>
      <dgm:t>
        <a:bodyPr/>
        <a:lstStyle/>
        <a:p>
          <a:endParaRPr lang="en-US"/>
        </a:p>
      </dgm:t>
    </dgm:pt>
    <dgm:pt modelId="{D1C0BF03-612C-1749-ACFB-A97BB473E541}">
      <dgm:prSet custT="1"/>
      <dgm:spPr>
        <a:solidFill>
          <a:schemeClr val="accent4"/>
        </a:solidFill>
      </dgm:spPr>
      <dgm:t>
        <a:bodyPr/>
        <a:lstStyle/>
        <a:p>
          <a:r>
            <a:rPr lang="en-US" sz="2800" dirty="0"/>
            <a:t>Resident Interests</a:t>
          </a:r>
        </a:p>
      </dgm:t>
    </dgm:pt>
    <dgm:pt modelId="{337108F0-BFA1-0D4E-9B93-9681E18D8891}" type="parTrans" cxnId="{FE537659-310A-6942-923F-9DB31088D4D8}">
      <dgm:prSet/>
      <dgm:spPr/>
      <dgm:t>
        <a:bodyPr/>
        <a:lstStyle/>
        <a:p>
          <a:endParaRPr lang="en-US"/>
        </a:p>
      </dgm:t>
    </dgm:pt>
    <dgm:pt modelId="{64772EA6-1411-8141-84B4-BCA460D5CB93}" type="sibTrans" cxnId="{FE537659-310A-6942-923F-9DB31088D4D8}">
      <dgm:prSet/>
      <dgm:spPr/>
      <dgm:t>
        <a:bodyPr/>
        <a:lstStyle/>
        <a:p>
          <a:endParaRPr lang="en-US"/>
        </a:p>
      </dgm:t>
    </dgm:pt>
    <dgm:pt modelId="{E5105517-8683-7349-9A86-7F74F218BB6B}">
      <dgm:prSet custT="1"/>
      <dgm:spPr>
        <a:solidFill>
          <a:schemeClr val="accent2"/>
        </a:solidFill>
      </dgm:spPr>
      <dgm:t>
        <a:bodyPr/>
        <a:lstStyle/>
        <a:p>
          <a:r>
            <a:rPr lang="en-US" sz="2800" dirty="0"/>
            <a:t>Patient </a:t>
          </a:r>
        </a:p>
        <a:p>
          <a:r>
            <a:rPr lang="en-US" sz="2800" dirty="0"/>
            <a:t>population </a:t>
          </a:r>
        </a:p>
      </dgm:t>
    </dgm:pt>
    <dgm:pt modelId="{6888775F-4039-6543-889A-47AD4E46A188}" type="parTrans" cxnId="{5E023DC9-3AB1-C043-83D1-DC2448D2A749}">
      <dgm:prSet/>
      <dgm:spPr/>
      <dgm:t>
        <a:bodyPr/>
        <a:lstStyle/>
        <a:p>
          <a:endParaRPr lang="en-US"/>
        </a:p>
      </dgm:t>
    </dgm:pt>
    <dgm:pt modelId="{B7BE73F2-0599-DD48-9313-E99ECA7768B4}" type="sibTrans" cxnId="{5E023DC9-3AB1-C043-83D1-DC2448D2A749}">
      <dgm:prSet/>
      <dgm:spPr/>
      <dgm:t>
        <a:bodyPr/>
        <a:lstStyle/>
        <a:p>
          <a:endParaRPr lang="en-US"/>
        </a:p>
      </dgm:t>
    </dgm:pt>
    <dgm:pt modelId="{52D95CDB-03E8-FB46-B33D-6B5778858071}" type="pres">
      <dgm:prSet presAssocID="{5E61FCFE-4CE7-E64D-B32F-60C3ED8D08F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543AF9F-649A-944D-BFD8-54B26DEE8A0C}" type="pres">
      <dgm:prSet presAssocID="{08591A83-6002-2442-8200-6BF324E7311E}" presName="vertOne" presStyleCnt="0"/>
      <dgm:spPr/>
    </dgm:pt>
    <dgm:pt modelId="{362ADAFE-760C-2841-9B46-A3D8709B1ADC}" type="pres">
      <dgm:prSet presAssocID="{08591A83-6002-2442-8200-6BF324E7311E}" presName="txOne" presStyleLbl="node0" presStyleIdx="0" presStyleCnt="5" custLinFactNeighborX="1910" custLinFactNeighborY="-2095">
        <dgm:presLayoutVars>
          <dgm:chPref val="3"/>
        </dgm:presLayoutVars>
      </dgm:prSet>
      <dgm:spPr/>
    </dgm:pt>
    <dgm:pt modelId="{91DA54A6-48F8-F94C-8C5A-EB12C2B3973F}" type="pres">
      <dgm:prSet presAssocID="{08591A83-6002-2442-8200-6BF324E7311E}" presName="horzOne" presStyleCnt="0"/>
      <dgm:spPr/>
    </dgm:pt>
    <dgm:pt modelId="{1517E1F8-F115-0E41-B228-6F642AF40CB8}" type="pres">
      <dgm:prSet presAssocID="{F7296D8C-C9F1-1F4E-8A06-9AFEEEC9448A}" presName="sibSpaceOne" presStyleCnt="0"/>
      <dgm:spPr/>
    </dgm:pt>
    <dgm:pt modelId="{1E79B1FE-C8B0-774E-B4E6-586A54B9C250}" type="pres">
      <dgm:prSet presAssocID="{DF41A0A4-B63C-404E-965D-3CA9C630FEEA}" presName="vertOne" presStyleCnt="0"/>
      <dgm:spPr/>
    </dgm:pt>
    <dgm:pt modelId="{D58CDF61-C98A-794B-B0E4-6234D1C712EE}" type="pres">
      <dgm:prSet presAssocID="{DF41A0A4-B63C-404E-965D-3CA9C630FEEA}" presName="txOne" presStyleLbl="node0" presStyleIdx="1" presStyleCnt="5">
        <dgm:presLayoutVars>
          <dgm:chPref val="3"/>
        </dgm:presLayoutVars>
      </dgm:prSet>
      <dgm:spPr/>
    </dgm:pt>
    <dgm:pt modelId="{1E8CBF87-1B2E-0B41-BDD6-D5226F1A0592}" type="pres">
      <dgm:prSet presAssocID="{DF41A0A4-B63C-404E-965D-3CA9C630FEEA}" presName="horzOne" presStyleCnt="0"/>
      <dgm:spPr/>
    </dgm:pt>
    <dgm:pt modelId="{C4A245CA-60A8-524C-899B-36F1629DE759}" type="pres">
      <dgm:prSet presAssocID="{3128D147-6302-2C42-9FE1-5EFE48658313}" presName="sibSpaceOne" presStyleCnt="0"/>
      <dgm:spPr/>
    </dgm:pt>
    <dgm:pt modelId="{7CE72621-9E7F-D04A-968D-9CE8FC7FDD7A}" type="pres">
      <dgm:prSet presAssocID="{E30F5B9F-F3FB-454B-82CD-9271D60DA72B}" presName="vertOne" presStyleCnt="0"/>
      <dgm:spPr/>
    </dgm:pt>
    <dgm:pt modelId="{7D28EBCC-C080-634E-939F-0C26B648C9E0}" type="pres">
      <dgm:prSet presAssocID="{E30F5B9F-F3FB-454B-82CD-9271D60DA72B}" presName="txOne" presStyleLbl="node0" presStyleIdx="2" presStyleCnt="5">
        <dgm:presLayoutVars>
          <dgm:chPref val="3"/>
        </dgm:presLayoutVars>
      </dgm:prSet>
      <dgm:spPr/>
    </dgm:pt>
    <dgm:pt modelId="{02210E45-A63E-AD4C-8857-F471D7106768}" type="pres">
      <dgm:prSet presAssocID="{E30F5B9F-F3FB-454B-82CD-9271D60DA72B}" presName="horzOne" presStyleCnt="0"/>
      <dgm:spPr/>
    </dgm:pt>
    <dgm:pt modelId="{FF088E71-45A7-4942-93F0-180FA14D4D97}" type="pres">
      <dgm:prSet presAssocID="{3A8BE044-0F0C-F24E-83E3-6C9EBCD8FC40}" presName="sibSpaceOne" presStyleCnt="0"/>
      <dgm:spPr/>
    </dgm:pt>
    <dgm:pt modelId="{4C8135EC-0270-EE4C-B25D-80E4BE402D9E}" type="pres">
      <dgm:prSet presAssocID="{D1C0BF03-612C-1749-ACFB-A97BB473E541}" presName="vertOne" presStyleCnt="0"/>
      <dgm:spPr/>
    </dgm:pt>
    <dgm:pt modelId="{E3E946BB-EAD7-564D-AC39-B7BB33E0DB3D}" type="pres">
      <dgm:prSet presAssocID="{D1C0BF03-612C-1749-ACFB-A97BB473E541}" presName="txOne" presStyleLbl="node0" presStyleIdx="3" presStyleCnt="5">
        <dgm:presLayoutVars>
          <dgm:chPref val="3"/>
        </dgm:presLayoutVars>
      </dgm:prSet>
      <dgm:spPr/>
    </dgm:pt>
    <dgm:pt modelId="{30E59605-677A-854C-A222-1C726CB8736C}" type="pres">
      <dgm:prSet presAssocID="{D1C0BF03-612C-1749-ACFB-A97BB473E541}" presName="horzOne" presStyleCnt="0"/>
      <dgm:spPr/>
    </dgm:pt>
    <dgm:pt modelId="{8D682515-6E5A-394C-B033-657080111E77}" type="pres">
      <dgm:prSet presAssocID="{64772EA6-1411-8141-84B4-BCA460D5CB93}" presName="sibSpaceOne" presStyleCnt="0"/>
      <dgm:spPr/>
    </dgm:pt>
    <dgm:pt modelId="{62A7DF32-2788-DE45-A0B3-67B3374A9739}" type="pres">
      <dgm:prSet presAssocID="{E5105517-8683-7349-9A86-7F74F218BB6B}" presName="vertOne" presStyleCnt="0"/>
      <dgm:spPr/>
    </dgm:pt>
    <dgm:pt modelId="{13AF1B65-2AB3-F84B-BE38-95C64FB1BF15}" type="pres">
      <dgm:prSet presAssocID="{E5105517-8683-7349-9A86-7F74F218BB6B}" presName="txOne" presStyleLbl="node0" presStyleIdx="4" presStyleCnt="5">
        <dgm:presLayoutVars>
          <dgm:chPref val="3"/>
        </dgm:presLayoutVars>
      </dgm:prSet>
      <dgm:spPr/>
    </dgm:pt>
    <dgm:pt modelId="{AF57AF3D-9CCE-E249-82A8-8D6CF7F104B9}" type="pres">
      <dgm:prSet presAssocID="{E5105517-8683-7349-9A86-7F74F218BB6B}" presName="horzOne" presStyleCnt="0"/>
      <dgm:spPr/>
    </dgm:pt>
  </dgm:ptLst>
  <dgm:cxnLst>
    <dgm:cxn modelId="{7D80E101-CDCF-5248-9DC4-5E6079FB091B}" srcId="{5E61FCFE-4CE7-E64D-B32F-60C3ED8D08F1}" destId="{DF41A0A4-B63C-404E-965D-3CA9C630FEEA}" srcOrd="1" destOrd="0" parTransId="{C5FB29B5-3309-884D-8D60-AF6FC8A472F7}" sibTransId="{3128D147-6302-2C42-9FE1-5EFE48658313}"/>
    <dgm:cxn modelId="{DF0AE805-CCDF-8748-8178-085F63291EC0}" type="presOf" srcId="{E30F5B9F-F3FB-454B-82CD-9271D60DA72B}" destId="{7D28EBCC-C080-634E-939F-0C26B648C9E0}" srcOrd="0" destOrd="0" presId="urn:microsoft.com/office/officeart/2005/8/layout/hierarchy4"/>
    <dgm:cxn modelId="{5C4D3D1E-B048-9641-B0EE-91FFC2B58F6E}" type="presOf" srcId="{D1C0BF03-612C-1749-ACFB-A97BB473E541}" destId="{E3E946BB-EAD7-564D-AC39-B7BB33E0DB3D}" srcOrd="0" destOrd="0" presId="urn:microsoft.com/office/officeart/2005/8/layout/hierarchy4"/>
    <dgm:cxn modelId="{38BC8257-0291-8E4B-8835-C4333E835241}" type="presOf" srcId="{DF41A0A4-B63C-404E-965D-3CA9C630FEEA}" destId="{D58CDF61-C98A-794B-B0E4-6234D1C712EE}" srcOrd="0" destOrd="0" presId="urn:microsoft.com/office/officeart/2005/8/layout/hierarchy4"/>
    <dgm:cxn modelId="{FE537659-310A-6942-923F-9DB31088D4D8}" srcId="{5E61FCFE-4CE7-E64D-B32F-60C3ED8D08F1}" destId="{D1C0BF03-612C-1749-ACFB-A97BB473E541}" srcOrd="3" destOrd="0" parTransId="{337108F0-BFA1-0D4E-9B93-9681E18D8891}" sibTransId="{64772EA6-1411-8141-84B4-BCA460D5CB93}"/>
    <dgm:cxn modelId="{82F81A9E-1A6A-4E4B-A5A6-F47DFFF7C3E9}" srcId="{5E61FCFE-4CE7-E64D-B32F-60C3ED8D08F1}" destId="{08591A83-6002-2442-8200-6BF324E7311E}" srcOrd="0" destOrd="0" parTransId="{A727E043-B887-6941-9E0B-E7206AB2015D}" sibTransId="{F7296D8C-C9F1-1F4E-8A06-9AFEEEC9448A}"/>
    <dgm:cxn modelId="{D18102B2-C444-5F44-AC1C-01872AFE4291}" type="presOf" srcId="{E5105517-8683-7349-9A86-7F74F218BB6B}" destId="{13AF1B65-2AB3-F84B-BE38-95C64FB1BF15}" srcOrd="0" destOrd="0" presId="urn:microsoft.com/office/officeart/2005/8/layout/hierarchy4"/>
    <dgm:cxn modelId="{5E023DC9-3AB1-C043-83D1-DC2448D2A749}" srcId="{5E61FCFE-4CE7-E64D-B32F-60C3ED8D08F1}" destId="{E5105517-8683-7349-9A86-7F74F218BB6B}" srcOrd="4" destOrd="0" parTransId="{6888775F-4039-6543-889A-47AD4E46A188}" sibTransId="{B7BE73F2-0599-DD48-9313-E99ECA7768B4}"/>
    <dgm:cxn modelId="{BECC6ADE-A421-E148-A392-885E602287A7}" type="presOf" srcId="{5E61FCFE-4CE7-E64D-B32F-60C3ED8D08F1}" destId="{52D95CDB-03E8-FB46-B33D-6B5778858071}" srcOrd="0" destOrd="0" presId="urn:microsoft.com/office/officeart/2005/8/layout/hierarchy4"/>
    <dgm:cxn modelId="{E0CD14E2-88BC-D643-99E9-089C95567CE6}" type="presOf" srcId="{08591A83-6002-2442-8200-6BF324E7311E}" destId="{362ADAFE-760C-2841-9B46-A3D8709B1ADC}" srcOrd="0" destOrd="0" presId="urn:microsoft.com/office/officeart/2005/8/layout/hierarchy4"/>
    <dgm:cxn modelId="{82B5F0E8-0351-1E41-BC4A-7D2DCA691DD8}" srcId="{5E61FCFE-4CE7-E64D-B32F-60C3ED8D08F1}" destId="{E30F5B9F-F3FB-454B-82CD-9271D60DA72B}" srcOrd="2" destOrd="0" parTransId="{825F6D01-F473-BD4B-A0FF-F291E0B661A5}" sibTransId="{3A8BE044-0F0C-F24E-83E3-6C9EBCD8FC40}"/>
    <dgm:cxn modelId="{6A28F299-5DC4-8A4D-81DF-EE9CE896C3FB}" type="presParOf" srcId="{52D95CDB-03E8-FB46-B33D-6B5778858071}" destId="{D543AF9F-649A-944D-BFD8-54B26DEE8A0C}" srcOrd="0" destOrd="0" presId="urn:microsoft.com/office/officeart/2005/8/layout/hierarchy4"/>
    <dgm:cxn modelId="{7734CD34-2BFB-584A-9E37-B29690043EB8}" type="presParOf" srcId="{D543AF9F-649A-944D-BFD8-54B26DEE8A0C}" destId="{362ADAFE-760C-2841-9B46-A3D8709B1ADC}" srcOrd="0" destOrd="0" presId="urn:microsoft.com/office/officeart/2005/8/layout/hierarchy4"/>
    <dgm:cxn modelId="{A013C800-3A07-314C-8036-F546FCDE602D}" type="presParOf" srcId="{D543AF9F-649A-944D-BFD8-54B26DEE8A0C}" destId="{91DA54A6-48F8-F94C-8C5A-EB12C2B3973F}" srcOrd="1" destOrd="0" presId="urn:microsoft.com/office/officeart/2005/8/layout/hierarchy4"/>
    <dgm:cxn modelId="{F2B74DB5-856A-3845-AF34-91B253B53EE1}" type="presParOf" srcId="{52D95CDB-03E8-FB46-B33D-6B5778858071}" destId="{1517E1F8-F115-0E41-B228-6F642AF40CB8}" srcOrd="1" destOrd="0" presId="urn:microsoft.com/office/officeart/2005/8/layout/hierarchy4"/>
    <dgm:cxn modelId="{5906D7D1-C712-5445-A51D-323A5863669D}" type="presParOf" srcId="{52D95CDB-03E8-FB46-B33D-6B5778858071}" destId="{1E79B1FE-C8B0-774E-B4E6-586A54B9C250}" srcOrd="2" destOrd="0" presId="urn:microsoft.com/office/officeart/2005/8/layout/hierarchy4"/>
    <dgm:cxn modelId="{FA001F1D-A36F-CA4C-85B5-2E58F934B707}" type="presParOf" srcId="{1E79B1FE-C8B0-774E-B4E6-586A54B9C250}" destId="{D58CDF61-C98A-794B-B0E4-6234D1C712EE}" srcOrd="0" destOrd="0" presId="urn:microsoft.com/office/officeart/2005/8/layout/hierarchy4"/>
    <dgm:cxn modelId="{0FD9483A-37B5-0E4B-90AC-410D70B86C8B}" type="presParOf" srcId="{1E79B1FE-C8B0-774E-B4E6-586A54B9C250}" destId="{1E8CBF87-1B2E-0B41-BDD6-D5226F1A0592}" srcOrd="1" destOrd="0" presId="urn:microsoft.com/office/officeart/2005/8/layout/hierarchy4"/>
    <dgm:cxn modelId="{967FF289-8CCB-1948-A417-38DEDCA3C42F}" type="presParOf" srcId="{52D95CDB-03E8-FB46-B33D-6B5778858071}" destId="{C4A245CA-60A8-524C-899B-36F1629DE759}" srcOrd="3" destOrd="0" presId="urn:microsoft.com/office/officeart/2005/8/layout/hierarchy4"/>
    <dgm:cxn modelId="{CC369834-4582-C24B-A9A1-939E98C1D6F7}" type="presParOf" srcId="{52D95CDB-03E8-FB46-B33D-6B5778858071}" destId="{7CE72621-9E7F-D04A-968D-9CE8FC7FDD7A}" srcOrd="4" destOrd="0" presId="urn:microsoft.com/office/officeart/2005/8/layout/hierarchy4"/>
    <dgm:cxn modelId="{68F579DC-7264-5C49-B91E-D2EB156A741A}" type="presParOf" srcId="{7CE72621-9E7F-D04A-968D-9CE8FC7FDD7A}" destId="{7D28EBCC-C080-634E-939F-0C26B648C9E0}" srcOrd="0" destOrd="0" presId="urn:microsoft.com/office/officeart/2005/8/layout/hierarchy4"/>
    <dgm:cxn modelId="{2428A458-3B2C-4349-AAAF-09C6D22F9912}" type="presParOf" srcId="{7CE72621-9E7F-D04A-968D-9CE8FC7FDD7A}" destId="{02210E45-A63E-AD4C-8857-F471D7106768}" srcOrd="1" destOrd="0" presId="urn:microsoft.com/office/officeart/2005/8/layout/hierarchy4"/>
    <dgm:cxn modelId="{EBC9E4D5-56A9-A042-BE8F-21C7327CB8CA}" type="presParOf" srcId="{52D95CDB-03E8-FB46-B33D-6B5778858071}" destId="{FF088E71-45A7-4942-93F0-180FA14D4D97}" srcOrd="5" destOrd="0" presId="urn:microsoft.com/office/officeart/2005/8/layout/hierarchy4"/>
    <dgm:cxn modelId="{93ADA78B-B4A1-A34A-9371-621704AD3E05}" type="presParOf" srcId="{52D95CDB-03E8-FB46-B33D-6B5778858071}" destId="{4C8135EC-0270-EE4C-B25D-80E4BE402D9E}" srcOrd="6" destOrd="0" presId="urn:microsoft.com/office/officeart/2005/8/layout/hierarchy4"/>
    <dgm:cxn modelId="{0C80341A-B5B3-C648-AA42-4BBA89EAB336}" type="presParOf" srcId="{4C8135EC-0270-EE4C-B25D-80E4BE402D9E}" destId="{E3E946BB-EAD7-564D-AC39-B7BB33E0DB3D}" srcOrd="0" destOrd="0" presId="urn:microsoft.com/office/officeart/2005/8/layout/hierarchy4"/>
    <dgm:cxn modelId="{9C57FE9F-2831-5947-9D76-BD05EE2AE043}" type="presParOf" srcId="{4C8135EC-0270-EE4C-B25D-80E4BE402D9E}" destId="{30E59605-677A-854C-A222-1C726CB8736C}" srcOrd="1" destOrd="0" presId="urn:microsoft.com/office/officeart/2005/8/layout/hierarchy4"/>
    <dgm:cxn modelId="{37FE33D4-FAA0-4D49-8175-5812B48CADC7}" type="presParOf" srcId="{52D95CDB-03E8-FB46-B33D-6B5778858071}" destId="{8D682515-6E5A-394C-B033-657080111E77}" srcOrd="7" destOrd="0" presId="urn:microsoft.com/office/officeart/2005/8/layout/hierarchy4"/>
    <dgm:cxn modelId="{C5185F9E-D46A-3348-A2C4-8C798DA9C0BD}" type="presParOf" srcId="{52D95CDB-03E8-FB46-B33D-6B5778858071}" destId="{62A7DF32-2788-DE45-A0B3-67B3374A9739}" srcOrd="8" destOrd="0" presId="urn:microsoft.com/office/officeart/2005/8/layout/hierarchy4"/>
    <dgm:cxn modelId="{2FCDFD86-EFFA-484B-89A4-B6EE23FFF64A}" type="presParOf" srcId="{62A7DF32-2788-DE45-A0B3-67B3374A9739}" destId="{13AF1B65-2AB3-F84B-BE38-95C64FB1BF15}" srcOrd="0" destOrd="0" presId="urn:microsoft.com/office/officeart/2005/8/layout/hierarchy4"/>
    <dgm:cxn modelId="{54A14F5F-ABE3-614A-9FC9-52427B59020A}" type="presParOf" srcId="{62A7DF32-2788-DE45-A0B3-67B3374A9739}" destId="{AF57AF3D-9CCE-E249-82A8-8D6CF7F104B9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8C52CEC-B91F-144F-B644-6DA319AB1B3B}" type="doc">
      <dgm:prSet loTypeId="urn:microsoft.com/office/officeart/2005/8/layout/default" loCatId="" qsTypeId="urn:microsoft.com/office/officeart/2005/8/quickstyle/3d4" qsCatId="3D" csTypeId="urn:microsoft.com/office/officeart/2005/8/colors/accent5_3" csCatId="accent5" phldr="1"/>
      <dgm:spPr/>
      <dgm:t>
        <a:bodyPr/>
        <a:lstStyle/>
        <a:p>
          <a:endParaRPr lang="en-US"/>
        </a:p>
      </dgm:t>
    </dgm:pt>
    <dgm:pt modelId="{795BEFF8-49C1-FE41-8F00-E71DFE618EED}">
      <dgm:prSet/>
      <dgm:spPr/>
      <dgm:t>
        <a:bodyPr/>
        <a:lstStyle/>
        <a:p>
          <a:r>
            <a:rPr lang="en-US" dirty="0"/>
            <a:t>Continuity Clinic</a:t>
          </a:r>
        </a:p>
      </dgm:t>
    </dgm:pt>
    <dgm:pt modelId="{31EB019D-E9E1-9D46-82E5-9AEDE1968D34}" type="parTrans" cxnId="{17B3E7AC-8783-014E-ABC3-42D1C5D43386}">
      <dgm:prSet/>
      <dgm:spPr/>
      <dgm:t>
        <a:bodyPr/>
        <a:lstStyle/>
        <a:p>
          <a:endParaRPr lang="en-US"/>
        </a:p>
      </dgm:t>
    </dgm:pt>
    <dgm:pt modelId="{372055E5-44B1-DB4F-9356-8C065C0EA1E6}" type="sibTrans" cxnId="{17B3E7AC-8783-014E-ABC3-42D1C5D43386}">
      <dgm:prSet/>
      <dgm:spPr/>
      <dgm:t>
        <a:bodyPr/>
        <a:lstStyle/>
        <a:p>
          <a:endParaRPr lang="en-US"/>
        </a:p>
      </dgm:t>
    </dgm:pt>
    <dgm:pt modelId="{EC219F73-EFC6-BB4D-808B-427556BB24E5}">
      <dgm:prSet/>
      <dgm:spPr/>
      <dgm:t>
        <a:bodyPr/>
        <a:lstStyle/>
        <a:p>
          <a:r>
            <a:rPr lang="en-US"/>
            <a:t>Inpatient Adult Medicine</a:t>
          </a:r>
          <a:endParaRPr lang="en-US" dirty="0"/>
        </a:p>
      </dgm:t>
    </dgm:pt>
    <dgm:pt modelId="{3F92E6D9-A661-184B-AB82-FD0AC4F1A0C5}" type="parTrans" cxnId="{B1AA2D80-6BC3-C64C-ACAB-F37961068122}">
      <dgm:prSet/>
      <dgm:spPr/>
      <dgm:t>
        <a:bodyPr/>
        <a:lstStyle/>
        <a:p>
          <a:endParaRPr lang="en-US"/>
        </a:p>
      </dgm:t>
    </dgm:pt>
    <dgm:pt modelId="{756883EF-B41F-334A-9252-600FA8097027}" type="sibTrans" cxnId="{B1AA2D80-6BC3-C64C-ACAB-F37961068122}">
      <dgm:prSet/>
      <dgm:spPr/>
      <dgm:t>
        <a:bodyPr/>
        <a:lstStyle/>
        <a:p>
          <a:endParaRPr lang="en-US"/>
        </a:p>
      </dgm:t>
    </dgm:pt>
    <dgm:pt modelId="{BBF0D360-3AE7-FF43-93AE-140504CE2421}">
      <dgm:prSet/>
      <dgm:spPr/>
      <dgm:t>
        <a:bodyPr/>
        <a:lstStyle/>
        <a:p>
          <a:r>
            <a:rPr lang="en-US"/>
            <a:t>Maternal Child Health</a:t>
          </a:r>
          <a:endParaRPr lang="en-US" dirty="0"/>
        </a:p>
      </dgm:t>
    </dgm:pt>
    <dgm:pt modelId="{A4BA7387-2DCD-314A-A709-195B278009E7}" type="parTrans" cxnId="{4C637C77-E66A-5547-B260-5BC7544E081A}">
      <dgm:prSet/>
      <dgm:spPr/>
      <dgm:t>
        <a:bodyPr/>
        <a:lstStyle/>
        <a:p>
          <a:endParaRPr lang="en-US"/>
        </a:p>
      </dgm:t>
    </dgm:pt>
    <dgm:pt modelId="{FFE4DB70-1A79-0740-87AC-3647C88D266F}" type="sibTrans" cxnId="{4C637C77-E66A-5547-B260-5BC7544E081A}">
      <dgm:prSet/>
      <dgm:spPr/>
      <dgm:t>
        <a:bodyPr/>
        <a:lstStyle/>
        <a:p>
          <a:endParaRPr lang="en-US"/>
        </a:p>
      </dgm:t>
    </dgm:pt>
    <dgm:pt modelId="{8227D7CC-88A7-1D4E-9A5E-BFC5FCCD296A}">
      <dgm:prSet/>
      <dgm:spPr/>
      <dgm:t>
        <a:bodyPr/>
        <a:lstStyle/>
        <a:p>
          <a:r>
            <a:rPr lang="en-US"/>
            <a:t>Care of Underserved</a:t>
          </a:r>
          <a:endParaRPr lang="en-US" dirty="0"/>
        </a:p>
      </dgm:t>
    </dgm:pt>
    <dgm:pt modelId="{506F81BC-A7FA-E540-BEC5-7A3D669ED962}" type="parTrans" cxnId="{2DC73FE1-10C5-434C-904C-B92843C06780}">
      <dgm:prSet/>
      <dgm:spPr/>
      <dgm:t>
        <a:bodyPr/>
        <a:lstStyle/>
        <a:p>
          <a:endParaRPr lang="en-US"/>
        </a:p>
      </dgm:t>
    </dgm:pt>
    <dgm:pt modelId="{C2074425-76EF-5746-9ED9-577037B40C0E}" type="sibTrans" cxnId="{2DC73FE1-10C5-434C-904C-B92843C06780}">
      <dgm:prSet/>
      <dgm:spPr/>
      <dgm:t>
        <a:bodyPr/>
        <a:lstStyle/>
        <a:p>
          <a:endParaRPr lang="en-US"/>
        </a:p>
      </dgm:t>
    </dgm:pt>
    <dgm:pt modelId="{24DBB12B-E6A8-5146-831B-4FF8B8B601A5}">
      <dgm:prSet/>
      <dgm:spPr/>
      <dgm:t>
        <a:bodyPr/>
        <a:lstStyle/>
        <a:p>
          <a:r>
            <a:rPr lang="en-US" dirty="0"/>
            <a:t>Behavioral Health and Addiction Care</a:t>
          </a:r>
        </a:p>
      </dgm:t>
    </dgm:pt>
    <dgm:pt modelId="{74486521-CB41-DF46-9AC7-AB063EDC2D51}" type="parTrans" cxnId="{CB6C9502-1D82-A442-A969-F3D66EE24092}">
      <dgm:prSet/>
      <dgm:spPr/>
      <dgm:t>
        <a:bodyPr/>
        <a:lstStyle/>
        <a:p>
          <a:endParaRPr lang="en-US"/>
        </a:p>
      </dgm:t>
    </dgm:pt>
    <dgm:pt modelId="{9469E479-1B7D-E345-BEFA-377C526ED707}" type="sibTrans" cxnId="{CB6C9502-1D82-A442-A969-F3D66EE24092}">
      <dgm:prSet/>
      <dgm:spPr/>
      <dgm:t>
        <a:bodyPr/>
        <a:lstStyle/>
        <a:p>
          <a:endParaRPr lang="en-US"/>
        </a:p>
      </dgm:t>
    </dgm:pt>
    <dgm:pt modelId="{EB07D0A0-A6D0-2744-8CEA-DA7A77E046A0}">
      <dgm:prSet/>
      <dgm:spPr/>
      <dgm:t>
        <a:bodyPr/>
        <a:lstStyle/>
        <a:p>
          <a:r>
            <a:rPr lang="en-US"/>
            <a:t>Musculoskeletal Health and Sports Medicine </a:t>
          </a:r>
          <a:endParaRPr lang="en-US" dirty="0"/>
        </a:p>
      </dgm:t>
    </dgm:pt>
    <dgm:pt modelId="{378A08D0-FDF2-A841-8343-9CB720C3AA91}" type="parTrans" cxnId="{00B58F03-EF16-7345-9352-EF40AB2B0257}">
      <dgm:prSet/>
      <dgm:spPr/>
      <dgm:t>
        <a:bodyPr/>
        <a:lstStyle/>
        <a:p>
          <a:endParaRPr lang="en-US"/>
        </a:p>
      </dgm:t>
    </dgm:pt>
    <dgm:pt modelId="{19E5DE54-DA6A-C74E-83EA-77CFA4C74C17}" type="sibTrans" cxnId="{00B58F03-EF16-7345-9352-EF40AB2B0257}">
      <dgm:prSet/>
      <dgm:spPr/>
      <dgm:t>
        <a:bodyPr/>
        <a:lstStyle/>
        <a:p>
          <a:endParaRPr lang="en-US"/>
        </a:p>
      </dgm:t>
    </dgm:pt>
    <dgm:pt modelId="{166C1573-0D9F-D848-A582-1B2673EB19B5}">
      <dgm:prSet/>
      <dgm:spPr/>
      <dgm:t>
        <a:bodyPr/>
        <a:lstStyle/>
        <a:p>
          <a:r>
            <a:rPr lang="en-US"/>
            <a:t>Professional Development</a:t>
          </a:r>
          <a:endParaRPr lang="en-US" dirty="0"/>
        </a:p>
      </dgm:t>
    </dgm:pt>
    <dgm:pt modelId="{6E308A24-B40C-3844-BD60-D410917BEB68}" type="parTrans" cxnId="{9202A65B-E5AC-8C4E-8497-85B7DF9981DE}">
      <dgm:prSet/>
      <dgm:spPr/>
      <dgm:t>
        <a:bodyPr/>
        <a:lstStyle/>
        <a:p>
          <a:endParaRPr lang="en-US"/>
        </a:p>
      </dgm:t>
    </dgm:pt>
    <dgm:pt modelId="{8728EF5E-9E55-D34F-B909-50E7600E67B2}" type="sibTrans" cxnId="{9202A65B-E5AC-8C4E-8497-85B7DF9981DE}">
      <dgm:prSet/>
      <dgm:spPr/>
      <dgm:t>
        <a:bodyPr/>
        <a:lstStyle/>
        <a:p>
          <a:endParaRPr lang="en-US"/>
        </a:p>
      </dgm:t>
    </dgm:pt>
    <dgm:pt modelId="{003B0BD7-3D8D-E141-9E41-3EA0D608954D}">
      <dgm:prSet/>
      <dgm:spPr/>
      <dgm:t>
        <a:bodyPr/>
        <a:lstStyle/>
        <a:p>
          <a:r>
            <a:rPr lang="en-US"/>
            <a:t>Lifelong Learning</a:t>
          </a:r>
          <a:endParaRPr lang="en-US" dirty="0"/>
        </a:p>
      </dgm:t>
    </dgm:pt>
    <dgm:pt modelId="{90D550BE-EFDB-9149-AFFA-1A525C6004B0}" type="parTrans" cxnId="{D65D2D78-E4F1-8C42-809B-E459CBAB5D8C}">
      <dgm:prSet/>
      <dgm:spPr/>
      <dgm:t>
        <a:bodyPr/>
        <a:lstStyle/>
        <a:p>
          <a:endParaRPr lang="en-US"/>
        </a:p>
      </dgm:t>
    </dgm:pt>
    <dgm:pt modelId="{76686EF4-CAFE-3D42-AC9D-C3F1C92CA205}" type="sibTrans" cxnId="{D65D2D78-E4F1-8C42-809B-E459CBAB5D8C}">
      <dgm:prSet/>
      <dgm:spPr/>
      <dgm:t>
        <a:bodyPr/>
        <a:lstStyle/>
        <a:p>
          <a:endParaRPr lang="en-US"/>
        </a:p>
      </dgm:t>
    </dgm:pt>
    <dgm:pt modelId="{2FE1151E-5EFA-F240-9ADB-0482B44F8838}" type="pres">
      <dgm:prSet presAssocID="{18C52CEC-B91F-144F-B644-6DA319AB1B3B}" presName="diagram" presStyleCnt="0">
        <dgm:presLayoutVars>
          <dgm:dir/>
          <dgm:resizeHandles val="exact"/>
        </dgm:presLayoutVars>
      </dgm:prSet>
      <dgm:spPr/>
    </dgm:pt>
    <dgm:pt modelId="{AB80FFD9-C404-AA49-9573-C04320FEE93F}" type="pres">
      <dgm:prSet presAssocID="{795BEFF8-49C1-FE41-8F00-E71DFE618EED}" presName="node" presStyleLbl="node1" presStyleIdx="0" presStyleCnt="8">
        <dgm:presLayoutVars>
          <dgm:bulletEnabled val="1"/>
        </dgm:presLayoutVars>
      </dgm:prSet>
      <dgm:spPr/>
    </dgm:pt>
    <dgm:pt modelId="{4505388E-A464-EF4C-A874-59212FAF00E9}" type="pres">
      <dgm:prSet presAssocID="{372055E5-44B1-DB4F-9356-8C065C0EA1E6}" presName="sibTrans" presStyleCnt="0"/>
      <dgm:spPr/>
    </dgm:pt>
    <dgm:pt modelId="{D5C6CEC1-AA8C-BF46-A949-5549D258A52E}" type="pres">
      <dgm:prSet presAssocID="{EC219F73-EFC6-BB4D-808B-427556BB24E5}" presName="node" presStyleLbl="node1" presStyleIdx="1" presStyleCnt="8">
        <dgm:presLayoutVars>
          <dgm:bulletEnabled val="1"/>
        </dgm:presLayoutVars>
      </dgm:prSet>
      <dgm:spPr/>
    </dgm:pt>
    <dgm:pt modelId="{028FE73E-A2E0-B748-9AF1-2EAB027A0068}" type="pres">
      <dgm:prSet presAssocID="{756883EF-B41F-334A-9252-600FA8097027}" presName="sibTrans" presStyleCnt="0"/>
      <dgm:spPr/>
    </dgm:pt>
    <dgm:pt modelId="{B1E65786-ED62-B745-9FEE-171D100AA996}" type="pres">
      <dgm:prSet presAssocID="{BBF0D360-3AE7-FF43-93AE-140504CE2421}" presName="node" presStyleLbl="node1" presStyleIdx="2" presStyleCnt="8">
        <dgm:presLayoutVars>
          <dgm:bulletEnabled val="1"/>
        </dgm:presLayoutVars>
      </dgm:prSet>
      <dgm:spPr/>
    </dgm:pt>
    <dgm:pt modelId="{42B0159A-F475-0945-91AF-29232E418E84}" type="pres">
      <dgm:prSet presAssocID="{FFE4DB70-1A79-0740-87AC-3647C88D266F}" presName="sibTrans" presStyleCnt="0"/>
      <dgm:spPr/>
    </dgm:pt>
    <dgm:pt modelId="{47F1F719-BD08-D24E-AC4B-1AAD09259D6A}" type="pres">
      <dgm:prSet presAssocID="{8227D7CC-88A7-1D4E-9A5E-BFC5FCCD296A}" presName="node" presStyleLbl="node1" presStyleIdx="3" presStyleCnt="8">
        <dgm:presLayoutVars>
          <dgm:bulletEnabled val="1"/>
        </dgm:presLayoutVars>
      </dgm:prSet>
      <dgm:spPr/>
    </dgm:pt>
    <dgm:pt modelId="{984FBD46-A86E-6E46-952F-EF15AD6C4F68}" type="pres">
      <dgm:prSet presAssocID="{C2074425-76EF-5746-9ED9-577037B40C0E}" presName="sibTrans" presStyleCnt="0"/>
      <dgm:spPr/>
    </dgm:pt>
    <dgm:pt modelId="{F7693BC5-16C5-CD47-BD80-41C6A4246DCA}" type="pres">
      <dgm:prSet presAssocID="{24DBB12B-E6A8-5146-831B-4FF8B8B601A5}" presName="node" presStyleLbl="node1" presStyleIdx="4" presStyleCnt="8">
        <dgm:presLayoutVars>
          <dgm:bulletEnabled val="1"/>
        </dgm:presLayoutVars>
      </dgm:prSet>
      <dgm:spPr/>
    </dgm:pt>
    <dgm:pt modelId="{D4CF9A13-720F-464C-A7FF-EB6F0F2F0C43}" type="pres">
      <dgm:prSet presAssocID="{9469E479-1B7D-E345-BEFA-377C526ED707}" presName="sibTrans" presStyleCnt="0"/>
      <dgm:spPr/>
    </dgm:pt>
    <dgm:pt modelId="{B2D7AA16-099C-7043-9FF9-247CB2C299BE}" type="pres">
      <dgm:prSet presAssocID="{EB07D0A0-A6D0-2744-8CEA-DA7A77E046A0}" presName="node" presStyleLbl="node1" presStyleIdx="5" presStyleCnt="8">
        <dgm:presLayoutVars>
          <dgm:bulletEnabled val="1"/>
        </dgm:presLayoutVars>
      </dgm:prSet>
      <dgm:spPr/>
    </dgm:pt>
    <dgm:pt modelId="{044CDF8E-55DF-D14C-8AEE-48B27EA96308}" type="pres">
      <dgm:prSet presAssocID="{19E5DE54-DA6A-C74E-83EA-77CFA4C74C17}" presName="sibTrans" presStyleCnt="0"/>
      <dgm:spPr/>
    </dgm:pt>
    <dgm:pt modelId="{19E55066-BD3F-784D-A4FF-2A8DF827955A}" type="pres">
      <dgm:prSet presAssocID="{166C1573-0D9F-D848-A582-1B2673EB19B5}" presName="node" presStyleLbl="node1" presStyleIdx="6" presStyleCnt="8">
        <dgm:presLayoutVars>
          <dgm:bulletEnabled val="1"/>
        </dgm:presLayoutVars>
      </dgm:prSet>
      <dgm:spPr/>
    </dgm:pt>
    <dgm:pt modelId="{95BA2EDB-B3D1-E24C-A88F-BC04BF7482FB}" type="pres">
      <dgm:prSet presAssocID="{8728EF5E-9E55-D34F-B909-50E7600E67B2}" presName="sibTrans" presStyleCnt="0"/>
      <dgm:spPr/>
    </dgm:pt>
    <dgm:pt modelId="{D8FB44D5-BFDE-4D49-B142-72A970B51865}" type="pres">
      <dgm:prSet presAssocID="{003B0BD7-3D8D-E141-9E41-3EA0D608954D}" presName="node" presStyleLbl="node1" presStyleIdx="7" presStyleCnt="8">
        <dgm:presLayoutVars>
          <dgm:bulletEnabled val="1"/>
        </dgm:presLayoutVars>
      </dgm:prSet>
      <dgm:spPr/>
    </dgm:pt>
  </dgm:ptLst>
  <dgm:cxnLst>
    <dgm:cxn modelId="{3360AD00-B431-A546-BBCD-975AEF562A41}" type="presOf" srcId="{EC219F73-EFC6-BB4D-808B-427556BB24E5}" destId="{D5C6CEC1-AA8C-BF46-A949-5549D258A52E}" srcOrd="0" destOrd="0" presId="urn:microsoft.com/office/officeart/2005/8/layout/default"/>
    <dgm:cxn modelId="{CB6C9502-1D82-A442-A969-F3D66EE24092}" srcId="{18C52CEC-B91F-144F-B644-6DA319AB1B3B}" destId="{24DBB12B-E6A8-5146-831B-4FF8B8B601A5}" srcOrd="4" destOrd="0" parTransId="{74486521-CB41-DF46-9AC7-AB063EDC2D51}" sibTransId="{9469E479-1B7D-E345-BEFA-377C526ED707}"/>
    <dgm:cxn modelId="{00B58F03-EF16-7345-9352-EF40AB2B0257}" srcId="{18C52CEC-B91F-144F-B644-6DA319AB1B3B}" destId="{EB07D0A0-A6D0-2744-8CEA-DA7A77E046A0}" srcOrd="5" destOrd="0" parTransId="{378A08D0-FDF2-A841-8343-9CB720C3AA91}" sibTransId="{19E5DE54-DA6A-C74E-83EA-77CFA4C74C17}"/>
    <dgm:cxn modelId="{E92D2605-7BB4-FC44-ACE8-90EA614527FC}" type="presOf" srcId="{EB07D0A0-A6D0-2744-8CEA-DA7A77E046A0}" destId="{B2D7AA16-099C-7043-9FF9-247CB2C299BE}" srcOrd="0" destOrd="0" presId="urn:microsoft.com/office/officeart/2005/8/layout/default"/>
    <dgm:cxn modelId="{9202A65B-E5AC-8C4E-8497-85B7DF9981DE}" srcId="{18C52CEC-B91F-144F-B644-6DA319AB1B3B}" destId="{166C1573-0D9F-D848-A582-1B2673EB19B5}" srcOrd="6" destOrd="0" parTransId="{6E308A24-B40C-3844-BD60-D410917BEB68}" sibTransId="{8728EF5E-9E55-D34F-B909-50E7600E67B2}"/>
    <dgm:cxn modelId="{480C4D45-E6EF-2B43-A79F-E49C2E726B25}" type="presOf" srcId="{795BEFF8-49C1-FE41-8F00-E71DFE618EED}" destId="{AB80FFD9-C404-AA49-9573-C04320FEE93F}" srcOrd="0" destOrd="0" presId="urn:microsoft.com/office/officeart/2005/8/layout/default"/>
    <dgm:cxn modelId="{564B754D-78A6-6740-A280-27F4F13B14D9}" type="presOf" srcId="{166C1573-0D9F-D848-A582-1B2673EB19B5}" destId="{19E55066-BD3F-784D-A4FF-2A8DF827955A}" srcOrd="0" destOrd="0" presId="urn:microsoft.com/office/officeart/2005/8/layout/default"/>
    <dgm:cxn modelId="{4C637C77-E66A-5547-B260-5BC7544E081A}" srcId="{18C52CEC-B91F-144F-B644-6DA319AB1B3B}" destId="{BBF0D360-3AE7-FF43-93AE-140504CE2421}" srcOrd="2" destOrd="0" parTransId="{A4BA7387-2DCD-314A-A709-195B278009E7}" sibTransId="{FFE4DB70-1A79-0740-87AC-3647C88D266F}"/>
    <dgm:cxn modelId="{D65D2D78-E4F1-8C42-809B-E459CBAB5D8C}" srcId="{18C52CEC-B91F-144F-B644-6DA319AB1B3B}" destId="{003B0BD7-3D8D-E141-9E41-3EA0D608954D}" srcOrd="7" destOrd="0" parTransId="{90D550BE-EFDB-9149-AFFA-1A525C6004B0}" sibTransId="{76686EF4-CAFE-3D42-AC9D-C3F1C92CA205}"/>
    <dgm:cxn modelId="{B1AA2D80-6BC3-C64C-ACAB-F37961068122}" srcId="{18C52CEC-B91F-144F-B644-6DA319AB1B3B}" destId="{EC219F73-EFC6-BB4D-808B-427556BB24E5}" srcOrd="1" destOrd="0" parTransId="{3F92E6D9-A661-184B-AB82-FD0AC4F1A0C5}" sibTransId="{756883EF-B41F-334A-9252-600FA8097027}"/>
    <dgm:cxn modelId="{503FE5A9-A31B-1A48-BBE9-16980B255F60}" type="presOf" srcId="{8227D7CC-88A7-1D4E-9A5E-BFC5FCCD296A}" destId="{47F1F719-BD08-D24E-AC4B-1AAD09259D6A}" srcOrd="0" destOrd="0" presId="urn:microsoft.com/office/officeart/2005/8/layout/default"/>
    <dgm:cxn modelId="{E789AAAC-3C19-9D47-ACE5-9353DD670FB0}" type="presOf" srcId="{24DBB12B-E6A8-5146-831B-4FF8B8B601A5}" destId="{F7693BC5-16C5-CD47-BD80-41C6A4246DCA}" srcOrd="0" destOrd="0" presId="urn:microsoft.com/office/officeart/2005/8/layout/default"/>
    <dgm:cxn modelId="{17B3E7AC-8783-014E-ABC3-42D1C5D43386}" srcId="{18C52CEC-B91F-144F-B644-6DA319AB1B3B}" destId="{795BEFF8-49C1-FE41-8F00-E71DFE618EED}" srcOrd="0" destOrd="0" parTransId="{31EB019D-E9E1-9D46-82E5-9AEDE1968D34}" sibTransId="{372055E5-44B1-DB4F-9356-8C065C0EA1E6}"/>
    <dgm:cxn modelId="{BF9B1DB3-44D9-B943-B95E-AB3DB8786C6B}" type="presOf" srcId="{BBF0D360-3AE7-FF43-93AE-140504CE2421}" destId="{B1E65786-ED62-B745-9FEE-171D100AA996}" srcOrd="0" destOrd="0" presId="urn:microsoft.com/office/officeart/2005/8/layout/default"/>
    <dgm:cxn modelId="{CDEDECCA-61CF-E144-A318-46F992824E64}" type="presOf" srcId="{003B0BD7-3D8D-E141-9E41-3EA0D608954D}" destId="{D8FB44D5-BFDE-4D49-B142-72A970B51865}" srcOrd="0" destOrd="0" presId="urn:microsoft.com/office/officeart/2005/8/layout/default"/>
    <dgm:cxn modelId="{440979CC-7AE8-3647-8013-9DD9C0865F22}" type="presOf" srcId="{18C52CEC-B91F-144F-B644-6DA319AB1B3B}" destId="{2FE1151E-5EFA-F240-9ADB-0482B44F8838}" srcOrd="0" destOrd="0" presId="urn:microsoft.com/office/officeart/2005/8/layout/default"/>
    <dgm:cxn modelId="{2DC73FE1-10C5-434C-904C-B92843C06780}" srcId="{18C52CEC-B91F-144F-B644-6DA319AB1B3B}" destId="{8227D7CC-88A7-1D4E-9A5E-BFC5FCCD296A}" srcOrd="3" destOrd="0" parTransId="{506F81BC-A7FA-E540-BEC5-7A3D669ED962}" sibTransId="{C2074425-76EF-5746-9ED9-577037B40C0E}"/>
    <dgm:cxn modelId="{72D9334D-06F9-D148-9870-940E499ED743}" type="presParOf" srcId="{2FE1151E-5EFA-F240-9ADB-0482B44F8838}" destId="{AB80FFD9-C404-AA49-9573-C04320FEE93F}" srcOrd="0" destOrd="0" presId="urn:microsoft.com/office/officeart/2005/8/layout/default"/>
    <dgm:cxn modelId="{94992E2D-DB6F-1647-BF60-ED481A70D39E}" type="presParOf" srcId="{2FE1151E-5EFA-F240-9ADB-0482B44F8838}" destId="{4505388E-A464-EF4C-A874-59212FAF00E9}" srcOrd="1" destOrd="0" presId="urn:microsoft.com/office/officeart/2005/8/layout/default"/>
    <dgm:cxn modelId="{FA3D701D-EAA1-B041-9B2F-0710B770A3BE}" type="presParOf" srcId="{2FE1151E-5EFA-F240-9ADB-0482B44F8838}" destId="{D5C6CEC1-AA8C-BF46-A949-5549D258A52E}" srcOrd="2" destOrd="0" presId="urn:microsoft.com/office/officeart/2005/8/layout/default"/>
    <dgm:cxn modelId="{79B2AF8A-C320-4040-A3B1-E3C8787FCE97}" type="presParOf" srcId="{2FE1151E-5EFA-F240-9ADB-0482B44F8838}" destId="{028FE73E-A2E0-B748-9AF1-2EAB027A0068}" srcOrd="3" destOrd="0" presId="urn:microsoft.com/office/officeart/2005/8/layout/default"/>
    <dgm:cxn modelId="{66A751E7-24B3-934F-9FEB-AA886B355119}" type="presParOf" srcId="{2FE1151E-5EFA-F240-9ADB-0482B44F8838}" destId="{B1E65786-ED62-B745-9FEE-171D100AA996}" srcOrd="4" destOrd="0" presId="urn:microsoft.com/office/officeart/2005/8/layout/default"/>
    <dgm:cxn modelId="{DD3B7975-13CB-2C49-9B63-397A8458D062}" type="presParOf" srcId="{2FE1151E-5EFA-F240-9ADB-0482B44F8838}" destId="{42B0159A-F475-0945-91AF-29232E418E84}" srcOrd="5" destOrd="0" presId="urn:microsoft.com/office/officeart/2005/8/layout/default"/>
    <dgm:cxn modelId="{5323CD0D-910C-124D-BBC1-99B6AF84705D}" type="presParOf" srcId="{2FE1151E-5EFA-F240-9ADB-0482B44F8838}" destId="{47F1F719-BD08-D24E-AC4B-1AAD09259D6A}" srcOrd="6" destOrd="0" presId="urn:microsoft.com/office/officeart/2005/8/layout/default"/>
    <dgm:cxn modelId="{07486481-4D35-AD4F-A4B6-86BBA6D689E7}" type="presParOf" srcId="{2FE1151E-5EFA-F240-9ADB-0482B44F8838}" destId="{984FBD46-A86E-6E46-952F-EF15AD6C4F68}" srcOrd="7" destOrd="0" presId="urn:microsoft.com/office/officeart/2005/8/layout/default"/>
    <dgm:cxn modelId="{5CCE2A21-68E7-084C-99FC-C9CD02036B73}" type="presParOf" srcId="{2FE1151E-5EFA-F240-9ADB-0482B44F8838}" destId="{F7693BC5-16C5-CD47-BD80-41C6A4246DCA}" srcOrd="8" destOrd="0" presId="urn:microsoft.com/office/officeart/2005/8/layout/default"/>
    <dgm:cxn modelId="{1AF86EE7-F446-F744-AC40-B7C973E18DE1}" type="presParOf" srcId="{2FE1151E-5EFA-F240-9ADB-0482B44F8838}" destId="{D4CF9A13-720F-464C-A7FF-EB6F0F2F0C43}" srcOrd="9" destOrd="0" presId="urn:microsoft.com/office/officeart/2005/8/layout/default"/>
    <dgm:cxn modelId="{52BB29C2-E700-414F-8CF8-D83362892FC9}" type="presParOf" srcId="{2FE1151E-5EFA-F240-9ADB-0482B44F8838}" destId="{B2D7AA16-099C-7043-9FF9-247CB2C299BE}" srcOrd="10" destOrd="0" presId="urn:microsoft.com/office/officeart/2005/8/layout/default"/>
    <dgm:cxn modelId="{B4B3693F-627D-524C-8D26-5815CAB611D0}" type="presParOf" srcId="{2FE1151E-5EFA-F240-9ADB-0482B44F8838}" destId="{044CDF8E-55DF-D14C-8AEE-48B27EA96308}" srcOrd="11" destOrd="0" presId="urn:microsoft.com/office/officeart/2005/8/layout/default"/>
    <dgm:cxn modelId="{33BDDD2A-81CC-8F46-B07F-5510FEE1E534}" type="presParOf" srcId="{2FE1151E-5EFA-F240-9ADB-0482B44F8838}" destId="{19E55066-BD3F-784D-A4FF-2A8DF827955A}" srcOrd="12" destOrd="0" presId="urn:microsoft.com/office/officeart/2005/8/layout/default"/>
    <dgm:cxn modelId="{481CC028-3BFF-D243-9022-656A911FA02A}" type="presParOf" srcId="{2FE1151E-5EFA-F240-9ADB-0482B44F8838}" destId="{95BA2EDB-B3D1-E24C-A88F-BC04BF7482FB}" srcOrd="13" destOrd="0" presId="urn:microsoft.com/office/officeart/2005/8/layout/default"/>
    <dgm:cxn modelId="{B4CFEF77-C839-2142-9532-2DC93FE89565}" type="presParOf" srcId="{2FE1151E-5EFA-F240-9ADB-0482B44F8838}" destId="{D8FB44D5-BFDE-4D49-B142-72A970B51865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F348A2E-5047-F145-8307-46E8F4937A61}" type="doc">
      <dgm:prSet loTypeId="urn:microsoft.com/office/officeart/2005/8/layout/chart3" loCatId="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689EE9A-68D4-3A4C-A90B-CACF31987880}">
      <dgm:prSet custT="1"/>
      <dgm:spPr/>
      <dgm:t>
        <a:bodyPr/>
        <a:lstStyle/>
        <a:p>
          <a:r>
            <a:rPr lang="en-US" sz="2800" dirty="0"/>
            <a:t>Individualized Learning Plans</a:t>
          </a:r>
        </a:p>
      </dgm:t>
    </dgm:pt>
    <dgm:pt modelId="{F2828043-EFC9-7F43-8BFB-B8A7AD83E365}" type="parTrans" cxnId="{8651EA47-2190-EE42-A973-0274717783D1}">
      <dgm:prSet/>
      <dgm:spPr/>
      <dgm:t>
        <a:bodyPr/>
        <a:lstStyle/>
        <a:p>
          <a:endParaRPr lang="en-US"/>
        </a:p>
      </dgm:t>
    </dgm:pt>
    <dgm:pt modelId="{A23B4DE7-6075-2E49-AC35-CE27848C5047}" type="sibTrans" cxnId="{8651EA47-2190-EE42-A973-0274717783D1}">
      <dgm:prSet/>
      <dgm:spPr/>
      <dgm:t>
        <a:bodyPr/>
        <a:lstStyle/>
        <a:p>
          <a:endParaRPr lang="en-US"/>
        </a:p>
      </dgm:t>
    </dgm:pt>
    <dgm:pt modelId="{08EFF2C9-01C0-3A40-A875-3B627EBDC639}">
      <dgm:prSet custT="1"/>
      <dgm:spPr/>
      <dgm:t>
        <a:bodyPr/>
        <a:lstStyle/>
        <a:p>
          <a:r>
            <a:rPr lang="en-US" sz="2800" dirty="0"/>
            <a:t>Timely Feedback</a:t>
          </a:r>
        </a:p>
      </dgm:t>
    </dgm:pt>
    <dgm:pt modelId="{645EF9CC-F945-E045-B39A-692B6A159D1A}" type="parTrans" cxnId="{DBED4DDD-D7B9-2B47-B601-11F86EE0177F}">
      <dgm:prSet/>
      <dgm:spPr/>
      <dgm:t>
        <a:bodyPr/>
        <a:lstStyle/>
        <a:p>
          <a:endParaRPr lang="en-US"/>
        </a:p>
      </dgm:t>
    </dgm:pt>
    <dgm:pt modelId="{D9C480EE-6403-9B4C-9989-E4B92103170F}" type="sibTrans" cxnId="{DBED4DDD-D7B9-2B47-B601-11F86EE0177F}">
      <dgm:prSet/>
      <dgm:spPr/>
      <dgm:t>
        <a:bodyPr/>
        <a:lstStyle/>
        <a:p>
          <a:endParaRPr lang="en-US"/>
        </a:p>
      </dgm:t>
    </dgm:pt>
    <dgm:pt modelId="{F545D865-CA28-4348-BC35-889A63310EBD}">
      <dgm:prSet custT="1"/>
      <dgm:spPr/>
      <dgm:t>
        <a:bodyPr/>
        <a:lstStyle/>
        <a:p>
          <a:r>
            <a:rPr lang="en-US" sz="2800" dirty="0"/>
            <a:t>Advising and Coaching</a:t>
          </a:r>
        </a:p>
        <a:p>
          <a:endParaRPr lang="en-US" sz="2800" dirty="0"/>
        </a:p>
      </dgm:t>
    </dgm:pt>
    <dgm:pt modelId="{C6436835-932F-8546-ACFB-200471D45AE8}" type="parTrans" cxnId="{AEA2FBAB-EAE1-0E4A-8C89-58790DC192A0}">
      <dgm:prSet/>
      <dgm:spPr/>
      <dgm:t>
        <a:bodyPr/>
        <a:lstStyle/>
        <a:p>
          <a:endParaRPr lang="en-US"/>
        </a:p>
      </dgm:t>
    </dgm:pt>
    <dgm:pt modelId="{8A2C2C11-4127-2F4E-8115-398EC7FCC39E}" type="sibTrans" cxnId="{AEA2FBAB-EAE1-0E4A-8C89-58790DC192A0}">
      <dgm:prSet/>
      <dgm:spPr/>
      <dgm:t>
        <a:bodyPr/>
        <a:lstStyle/>
        <a:p>
          <a:endParaRPr lang="en-US"/>
        </a:p>
      </dgm:t>
    </dgm:pt>
    <dgm:pt modelId="{0DA66A77-F21A-3143-B9F8-BAF0DDF91342}">
      <dgm:prSet custT="1"/>
      <dgm:spPr/>
      <dgm:t>
        <a:bodyPr/>
        <a:lstStyle/>
        <a:p>
          <a:r>
            <a:rPr lang="en-US" sz="2800" dirty="0"/>
            <a:t>Focused elective time</a:t>
          </a:r>
        </a:p>
      </dgm:t>
    </dgm:pt>
    <dgm:pt modelId="{D95D9A2B-4210-C744-BAA3-994291A93EF4}" type="parTrans" cxnId="{2FAD6062-452D-5443-BC68-AD4DE01B5AE7}">
      <dgm:prSet/>
      <dgm:spPr/>
      <dgm:t>
        <a:bodyPr/>
        <a:lstStyle/>
        <a:p>
          <a:endParaRPr lang="en-US"/>
        </a:p>
      </dgm:t>
    </dgm:pt>
    <dgm:pt modelId="{9C6C6D89-AB9A-7E48-951A-C1E7F2ACD0FA}" type="sibTrans" cxnId="{2FAD6062-452D-5443-BC68-AD4DE01B5AE7}">
      <dgm:prSet/>
      <dgm:spPr/>
      <dgm:t>
        <a:bodyPr/>
        <a:lstStyle/>
        <a:p>
          <a:endParaRPr lang="en-US"/>
        </a:p>
      </dgm:t>
    </dgm:pt>
    <dgm:pt modelId="{A8BAB9D3-1C72-5E49-A494-049A5B94CB24}">
      <dgm:prSet custT="1"/>
      <dgm:spPr/>
      <dgm:t>
        <a:bodyPr/>
        <a:lstStyle/>
        <a:p>
          <a:r>
            <a:rPr lang="en-US" sz="2600" dirty="0"/>
            <a:t>Clear goals and expectations</a:t>
          </a:r>
        </a:p>
      </dgm:t>
    </dgm:pt>
    <dgm:pt modelId="{187097AF-01D3-1B4A-B1A0-4E6097DF49CB}" type="parTrans" cxnId="{1FCBC6AB-B458-B24B-B195-8429DDFA0F90}">
      <dgm:prSet/>
      <dgm:spPr/>
      <dgm:t>
        <a:bodyPr/>
        <a:lstStyle/>
        <a:p>
          <a:endParaRPr lang="en-US"/>
        </a:p>
      </dgm:t>
    </dgm:pt>
    <dgm:pt modelId="{73E4F7AC-E96F-9F49-9D51-3EA772E4F159}" type="sibTrans" cxnId="{1FCBC6AB-B458-B24B-B195-8429DDFA0F90}">
      <dgm:prSet/>
      <dgm:spPr/>
      <dgm:t>
        <a:bodyPr/>
        <a:lstStyle/>
        <a:p>
          <a:endParaRPr lang="en-US"/>
        </a:p>
      </dgm:t>
    </dgm:pt>
    <dgm:pt modelId="{8DB49A78-C187-424A-954C-D43E221D5F3C}" type="pres">
      <dgm:prSet presAssocID="{6F348A2E-5047-F145-8307-46E8F4937A61}" presName="compositeShape" presStyleCnt="0">
        <dgm:presLayoutVars>
          <dgm:chMax val="7"/>
          <dgm:dir/>
          <dgm:resizeHandles val="exact"/>
        </dgm:presLayoutVars>
      </dgm:prSet>
      <dgm:spPr/>
    </dgm:pt>
    <dgm:pt modelId="{7EEF0CD8-DD9A-3544-9458-907CD44E9FEC}" type="pres">
      <dgm:prSet presAssocID="{6F348A2E-5047-F145-8307-46E8F4937A61}" presName="wedge1" presStyleLbl="node1" presStyleIdx="0" presStyleCnt="5" custScaleX="131084" custScaleY="120675"/>
      <dgm:spPr/>
    </dgm:pt>
    <dgm:pt modelId="{8946E3EE-974A-794C-A39C-237E0A22E349}" type="pres">
      <dgm:prSet presAssocID="{6F348A2E-5047-F145-8307-46E8F4937A61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EC1BA2F0-D036-E64D-A00E-6E9F83CF8BF7}" type="pres">
      <dgm:prSet presAssocID="{6F348A2E-5047-F145-8307-46E8F4937A61}" presName="wedge2" presStyleLbl="node1" presStyleIdx="1" presStyleCnt="5" custScaleX="104931"/>
      <dgm:spPr/>
    </dgm:pt>
    <dgm:pt modelId="{76A8EB03-4D66-DD46-8823-8562FCD17E5B}" type="pres">
      <dgm:prSet presAssocID="{6F348A2E-5047-F145-8307-46E8F4937A61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80796DBE-2861-9E4C-A6F9-142D9D14FC83}" type="pres">
      <dgm:prSet presAssocID="{6F348A2E-5047-F145-8307-46E8F4937A61}" presName="wedge3" presStyleLbl="node1" presStyleIdx="2" presStyleCnt="5" custScaleY="105185"/>
      <dgm:spPr/>
    </dgm:pt>
    <dgm:pt modelId="{D9EFB17A-1113-3C4E-93EE-46BB4697803B}" type="pres">
      <dgm:prSet presAssocID="{6F348A2E-5047-F145-8307-46E8F4937A61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E8FFA0D3-9D0C-AF4E-BC9C-A5615F0BB6B3}" type="pres">
      <dgm:prSet presAssocID="{6F348A2E-5047-F145-8307-46E8F4937A61}" presName="wedge4" presStyleLbl="node1" presStyleIdx="3" presStyleCnt="5" custScaleX="106039"/>
      <dgm:spPr/>
    </dgm:pt>
    <dgm:pt modelId="{FF2BB3D0-B5DD-CA49-8F48-E2240E6EB751}" type="pres">
      <dgm:prSet presAssocID="{6F348A2E-5047-F145-8307-46E8F4937A61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3F7C9D2E-F193-484C-A43B-378D082F4DA8}" type="pres">
      <dgm:prSet presAssocID="{6F348A2E-5047-F145-8307-46E8F4937A61}" presName="wedge5" presStyleLbl="node1" presStyleIdx="4" presStyleCnt="5" custScaleX="108567"/>
      <dgm:spPr/>
    </dgm:pt>
    <dgm:pt modelId="{A5B5B766-B2E4-024C-B6EB-D74644F74BFF}" type="pres">
      <dgm:prSet presAssocID="{6F348A2E-5047-F145-8307-46E8F4937A61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09EC4007-F63B-B943-A8CD-C760221E27B4}" type="presOf" srcId="{A689EE9A-68D4-3A4C-A90B-CACF31987880}" destId="{7EEF0CD8-DD9A-3544-9458-907CD44E9FEC}" srcOrd="0" destOrd="0" presId="urn:microsoft.com/office/officeart/2005/8/layout/chart3"/>
    <dgm:cxn modelId="{FE2E6F0B-F922-2744-B927-DDC94C39FDFA}" type="presOf" srcId="{0DA66A77-F21A-3143-B9F8-BAF0DDF91342}" destId="{FF2BB3D0-B5DD-CA49-8F48-E2240E6EB751}" srcOrd="1" destOrd="0" presId="urn:microsoft.com/office/officeart/2005/8/layout/chart3"/>
    <dgm:cxn modelId="{4BCB4619-2166-764B-B1D7-C9922D664DAE}" type="presOf" srcId="{F545D865-CA28-4348-BC35-889A63310EBD}" destId="{D9EFB17A-1113-3C4E-93EE-46BB4697803B}" srcOrd="1" destOrd="0" presId="urn:microsoft.com/office/officeart/2005/8/layout/chart3"/>
    <dgm:cxn modelId="{DDA0A328-738F-6845-8165-2D53B6428A97}" type="presOf" srcId="{A8BAB9D3-1C72-5E49-A494-049A5B94CB24}" destId="{A5B5B766-B2E4-024C-B6EB-D74644F74BFF}" srcOrd="1" destOrd="0" presId="urn:microsoft.com/office/officeart/2005/8/layout/chart3"/>
    <dgm:cxn modelId="{02881139-A7FD-7A42-92C1-470AC34DDF7F}" type="presOf" srcId="{F545D865-CA28-4348-BC35-889A63310EBD}" destId="{80796DBE-2861-9E4C-A6F9-142D9D14FC83}" srcOrd="0" destOrd="0" presId="urn:microsoft.com/office/officeart/2005/8/layout/chart3"/>
    <dgm:cxn modelId="{876B195F-6881-0947-96BD-327F6A6348D5}" type="presOf" srcId="{0DA66A77-F21A-3143-B9F8-BAF0DDF91342}" destId="{E8FFA0D3-9D0C-AF4E-BC9C-A5615F0BB6B3}" srcOrd="0" destOrd="0" presId="urn:microsoft.com/office/officeart/2005/8/layout/chart3"/>
    <dgm:cxn modelId="{2FAD6062-452D-5443-BC68-AD4DE01B5AE7}" srcId="{6F348A2E-5047-F145-8307-46E8F4937A61}" destId="{0DA66A77-F21A-3143-B9F8-BAF0DDF91342}" srcOrd="3" destOrd="0" parTransId="{D95D9A2B-4210-C744-BAA3-994291A93EF4}" sibTransId="{9C6C6D89-AB9A-7E48-951A-C1E7F2ACD0FA}"/>
    <dgm:cxn modelId="{8651EA47-2190-EE42-A973-0274717783D1}" srcId="{6F348A2E-5047-F145-8307-46E8F4937A61}" destId="{A689EE9A-68D4-3A4C-A90B-CACF31987880}" srcOrd="0" destOrd="0" parTransId="{F2828043-EFC9-7F43-8BFB-B8A7AD83E365}" sibTransId="{A23B4DE7-6075-2E49-AC35-CE27848C5047}"/>
    <dgm:cxn modelId="{750ED189-0088-FE44-AE9D-566B6A6BF006}" type="presOf" srcId="{08EFF2C9-01C0-3A40-A875-3B627EBDC639}" destId="{76A8EB03-4D66-DD46-8823-8562FCD17E5B}" srcOrd="1" destOrd="0" presId="urn:microsoft.com/office/officeart/2005/8/layout/chart3"/>
    <dgm:cxn modelId="{F78FCE94-EDC7-6043-8311-A21833415838}" type="presOf" srcId="{6F348A2E-5047-F145-8307-46E8F4937A61}" destId="{8DB49A78-C187-424A-954C-D43E221D5F3C}" srcOrd="0" destOrd="0" presId="urn:microsoft.com/office/officeart/2005/8/layout/chart3"/>
    <dgm:cxn modelId="{DBE20C99-C649-2144-8A8C-045CDC42AB1D}" type="presOf" srcId="{A689EE9A-68D4-3A4C-A90B-CACF31987880}" destId="{8946E3EE-974A-794C-A39C-237E0A22E349}" srcOrd="1" destOrd="0" presId="urn:microsoft.com/office/officeart/2005/8/layout/chart3"/>
    <dgm:cxn modelId="{A9468BA7-ADBC-754A-9BFF-C9B99BB4D4D3}" type="presOf" srcId="{08EFF2C9-01C0-3A40-A875-3B627EBDC639}" destId="{EC1BA2F0-D036-E64D-A00E-6E9F83CF8BF7}" srcOrd="0" destOrd="0" presId="urn:microsoft.com/office/officeart/2005/8/layout/chart3"/>
    <dgm:cxn modelId="{1FCBC6AB-B458-B24B-B195-8429DDFA0F90}" srcId="{6F348A2E-5047-F145-8307-46E8F4937A61}" destId="{A8BAB9D3-1C72-5E49-A494-049A5B94CB24}" srcOrd="4" destOrd="0" parTransId="{187097AF-01D3-1B4A-B1A0-4E6097DF49CB}" sibTransId="{73E4F7AC-E96F-9F49-9D51-3EA772E4F159}"/>
    <dgm:cxn modelId="{AEA2FBAB-EAE1-0E4A-8C89-58790DC192A0}" srcId="{6F348A2E-5047-F145-8307-46E8F4937A61}" destId="{F545D865-CA28-4348-BC35-889A63310EBD}" srcOrd="2" destOrd="0" parTransId="{C6436835-932F-8546-ACFB-200471D45AE8}" sibTransId="{8A2C2C11-4127-2F4E-8115-398EC7FCC39E}"/>
    <dgm:cxn modelId="{DBED4DDD-D7B9-2B47-B601-11F86EE0177F}" srcId="{6F348A2E-5047-F145-8307-46E8F4937A61}" destId="{08EFF2C9-01C0-3A40-A875-3B627EBDC639}" srcOrd="1" destOrd="0" parTransId="{645EF9CC-F945-E045-B39A-692B6A159D1A}" sibTransId="{D9C480EE-6403-9B4C-9989-E4B92103170F}"/>
    <dgm:cxn modelId="{6BE660F8-F648-8248-8965-C7B63A0CC93F}" type="presOf" srcId="{A8BAB9D3-1C72-5E49-A494-049A5B94CB24}" destId="{3F7C9D2E-F193-484C-A43B-378D082F4DA8}" srcOrd="0" destOrd="0" presId="urn:microsoft.com/office/officeart/2005/8/layout/chart3"/>
    <dgm:cxn modelId="{9DF6F767-BC09-D449-80CB-3BA80F4F8A39}" type="presParOf" srcId="{8DB49A78-C187-424A-954C-D43E221D5F3C}" destId="{7EEF0CD8-DD9A-3544-9458-907CD44E9FEC}" srcOrd="0" destOrd="0" presId="urn:microsoft.com/office/officeart/2005/8/layout/chart3"/>
    <dgm:cxn modelId="{DE7F82BA-AB7F-3144-9C0E-578487B06024}" type="presParOf" srcId="{8DB49A78-C187-424A-954C-D43E221D5F3C}" destId="{8946E3EE-974A-794C-A39C-237E0A22E349}" srcOrd="1" destOrd="0" presId="urn:microsoft.com/office/officeart/2005/8/layout/chart3"/>
    <dgm:cxn modelId="{29D97C12-0F0F-2D45-BEE6-B48162865704}" type="presParOf" srcId="{8DB49A78-C187-424A-954C-D43E221D5F3C}" destId="{EC1BA2F0-D036-E64D-A00E-6E9F83CF8BF7}" srcOrd="2" destOrd="0" presId="urn:microsoft.com/office/officeart/2005/8/layout/chart3"/>
    <dgm:cxn modelId="{93AFCEBE-4F4F-394C-8844-21ECC74E809E}" type="presParOf" srcId="{8DB49A78-C187-424A-954C-D43E221D5F3C}" destId="{76A8EB03-4D66-DD46-8823-8562FCD17E5B}" srcOrd="3" destOrd="0" presId="urn:microsoft.com/office/officeart/2005/8/layout/chart3"/>
    <dgm:cxn modelId="{2A7E7EC2-AE9A-6D4A-BEEA-B0927D2E6E3D}" type="presParOf" srcId="{8DB49A78-C187-424A-954C-D43E221D5F3C}" destId="{80796DBE-2861-9E4C-A6F9-142D9D14FC83}" srcOrd="4" destOrd="0" presId="urn:microsoft.com/office/officeart/2005/8/layout/chart3"/>
    <dgm:cxn modelId="{F69E2BF3-4A69-3D44-A52B-663DF046C7C1}" type="presParOf" srcId="{8DB49A78-C187-424A-954C-D43E221D5F3C}" destId="{D9EFB17A-1113-3C4E-93EE-46BB4697803B}" srcOrd="5" destOrd="0" presId="urn:microsoft.com/office/officeart/2005/8/layout/chart3"/>
    <dgm:cxn modelId="{A161E904-37F3-BE42-8DBC-7B90F5AFC556}" type="presParOf" srcId="{8DB49A78-C187-424A-954C-D43E221D5F3C}" destId="{E8FFA0D3-9D0C-AF4E-BC9C-A5615F0BB6B3}" srcOrd="6" destOrd="0" presId="urn:microsoft.com/office/officeart/2005/8/layout/chart3"/>
    <dgm:cxn modelId="{27E306C0-7741-6246-8B98-BFE4B5877CD8}" type="presParOf" srcId="{8DB49A78-C187-424A-954C-D43E221D5F3C}" destId="{FF2BB3D0-B5DD-CA49-8F48-E2240E6EB751}" srcOrd="7" destOrd="0" presId="urn:microsoft.com/office/officeart/2005/8/layout/chart3"/>
    <dgm:cxn modelId="{8C4A3580-BA00-E14A-BB45-18506DFF4AD8}" type="presParOf" srcId="{8DB49A78-C187-424A-954C-D43E221D5F3C}" destId="{3F7C9D2E-F193-484C-A43B-378D082F4DA8}" srcOrd="8" destOrd="0" presId="urn:microsoft.com/office/officeart/2005/8/layout/chart3"/>
    <dgm:cxn modelId="{E256974B-AB17-0742-BCC0-02D2F7509E43}" type="presParOf" srcId="{8DB49A78-C187-424A-954C-D43E221D5F3C}" destId="{A5B5B766-B2E4-024C-B6EB-D74644F74BFF}" srcOrd="9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0B8E686-75F2-F44E-A5AF-13880CC1C4C5}" type="doc">
      <dgm:prSet loTypeId="urn:microsoft.com/office/officeart/2005/8/layout/venn1" loCatId="relationship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8E84349-5634-1547-9F17-370ED903AC29}">
      <dgm:prSet/>
      <dgm:spPr/>
      <dgm:t>
        <a:bodyPr/>
        <a:lstStyle/>
        <a:p>
          <a:r>
            <a:rPr lang="en-US" dirty="0"/>
            <a:t>Block? </a:t>
          </a:r>
        </a:p>
      </dgm:t>
    </dgm:pt>
    <dgm:pt modelId="{F0FACF1C-57F7-7B4A-AA71-A27774845EFD}" type="parTrans" cxnId="{F5BB3959-94FE-EB42-A255-5BACAA42B88B}">
      <dgm:prSet/>
      <dgm:spPr/>
      <dgm:t>
        <a:bodyPr/>
        <a:lstStyle/>
        <a:p>
          <a:endParaRPr lang="en-US"/>
        </a:p>
      </dgm:t>
    </dgm:pt>
    <dgm:pt modelId="{427E2CAB-35F5-EF49-8D37-1CE46C393FB1}" type="sibTrans" cxnId="{F5BB3959-94FE-EB42-A255-5BACAA42B88B}">
      <dgm:prSet/>
      <dgm:spPr/>
      <dgm:t>
        <a:bodyPr/>
        <a:lstStyle/>
        <a:p>
          <a:endParaRPr lang="en-US"/>
        </a:p>
      </dgm:t>
    </dgm:pt>
    <dgm:pt modelId="{16AA6AEB-A853-9946-9B9D-1D577A24BA6F}">
      <dgm:prSet/>
      <dgm:spPr/>
      <dgm:t>
        <a:bodyPr/>
        <a:lstStyle/>
        <a:p>
          <a:r>
            <a:rPr lang="en-US" dirty="0"/>
            <a:t>Longitudinal?</a:t>
          </a:r>
        </a:p>
      </dgm:t>
    </dgm:pt>
    <dgm:pt modelId="{6BDF6253-D164-6A48-B84E-E85561AF1EC9}" type="parTrans" cxnId="{D3AAB8C2-545E-044C-AA2A-A4FB081864E9}">
      <dgm:prSet/>
      <dgm:spPr/>
      <dgm:t>
        <a:bodyPr/>
        <a:lstStyle/>
        <a:p>
          <a:endParaRPr lang="en-US"/>
        </a:p>
      </dgm:t>
    </dgm:pt>
    <dgm:pt modelId="{8432F323-55A7-274A-A630-168367FF2A8A}" type="sibTrans" cxnId="{D3AAB8C2-545E-044C-AA2A-A4FB081864E9}">
      <dgm:prSet/>
      <dgm:spPr/>
      <dgm:t>
        <a:bodyPr/>
        <a:lstStyle/>
        <a:p>
          <a:endParaRPr lang="en-US"/>
        </a:p>
      </dgm:t>
    </dgm:pt>
    <dgm:pt modelId="{340EE220-D78F-104A-89D9-42564927D813}" type="pres">
      <dgm:prSet presAssocID="{50B8E686-75F2-F44E-A5AF-13880CC1C4C5}" presName="compositeShape" presStyleCnt="0">
        <dgm:presLayoutVars>
          <dgm:chMax val="7"/>
          <dgm:dir/>
          <dgm:resizeHandles val="exact"/>
        </dgm:presLayoutVars>
      </dgm:prSet>
      <dgm:spPr/>
    </dgm:pt>
    <dgm:pt modelId="{8CBF2644-2863-F044-8175-C9C356985A70}" type="pres">
      <dgm:prSet presAssocID="{E8E84349-5634-1547-9F17-370ED903AC29}" presName="circ1" presStyleLbl="vennNode1" presStyleIdx="0" presStyleCnt="2"/>
      <dgm:spPr/>
    </dgm:pt>
    <dgm:pt modelId="{06F8E33B-FD37-C54C-828E-1988BED8BDD7}" type="pres">
      <dgm:prSet presAssocID="{E8E84349-5634-1547-9F17-370ED903AC29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C15118B7-447C-B041-ADCA-2F7F9090256E}" type="pres">
      <dgm:prSet presAssocID="{16AA6AEB-A853-9946-9B9D-1D577A24BA6F}" presName="circ2" presStyleLbl="vennNode1" presStyleIdx="1" presStyleCnt="2" custScaleX="102257" custScaleY="97263"/>
      <dgm:spPr/>
    </dgm:pt>
    <dgm:pt modelId="{9388C4E3-8A8B-394A-9ECA-3CE10B8DD4EC}" type="pres">
      <dgm:prSet presAssocID="{16AA6AEB-A853-9946-9B9D-1D577A24BA6F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4324EA46-AB99-794C-BB8A-2FDEDF3F5B33}" type="presOf" srcId="{50B8E686-75F2-F44E-A5AF-13880CC1C4C5}" destId="{340EE220-D78F-104A-89D9-42564927D813}" srcOrd="0" destOrd="0" presId="urn:microsoft.com/office/officeart/2005/8/layout/venn1"/>
    <dgm:cxn modelId="{F5BB3959-94FE-EB42-A255-5BACAA42B88B}" srcId="{50B8E686-75F2-F44E-A5AF-13880CC1C4C5}" destId="{E8E84349-5634-1547-9F17-370ED903AC29}" srcOrd="0" destOrd="0" parTransId="{F0FACF1C-57F7-7B4A-AA71-A27774845EFD}" sibTransId="{427E2CAB-35F5-EF49-8D37-1CE46C393FB1}"/>
    <dgm:cxn modelId="{B9C37F7B-744A-8B47-81EA-B38E2F13EEE1}" type="presOf" srcId="{16AA6AEB-A853-9946-9B9D-1D577A24BA6F}" destId="{C15118B7-447C-B041-ADCA-2F7F9090256E}" srcOrd="0" destOrd="0" presId="urn:microsoft.com/office/officeart/2005/8/layout/venn1"/>
    <dgm:cxn modelId="{2A7D7A94-F183-5140-B4C9-A65AA5562401}" type="presOf" srcId="{16AA6AEB-A853-9946-9B9D-1D577A24BA6F}" destId="{9388C4E3-8A8B-394A-9ECA-3CE10B8DD4EC}" srcOrd="1" destOrd="0" presId="urn:microsoft.com/office/officeart/2005/8/layout/venn1"/>
    <dgm:cxn modelId="{A4585AA6-023D-764A-AAD4-429FC7E63DA5}" type="presOf" srcId="{E8E84349-5634-1547-9F17-370ED903AC29}" destId="{8CBF2644-2863-F044-8175-C9C356985A70}" srcOrd="0" destOrd="0" presId="urn:microsoft.com/office/officeart/2005/8/layout/venn1"/>
    <dgm:cxn modelId="{D3AAB8C2-545E-044C-AA2A-A4FB081864E9}" srcId="{50B8E686-75F2-F44E-A5AF-13880CC1C4C5}" destId="{16AA6AEB-A853-9946-9B9D-1D577A24BA6F}" srcOrd="1" destOrd="0" parTransId="{6BDF6253-D164-6A48-B84E-E85561AF1EC9}" sibTransId="{8432F323-55A7-274A-A630-168367FF2A8A}"/>
    <dgm:cxn modelId="{AF3046E9-54FA-FF4D-9ABE-A62993B7082E}" type="presOf" srcId="{E8E84349-5634-1547-9F17-370ED903AC29}" destId="{06F8E33B-FD37-C54C-828E-1988BED8BDD7}" srcOrd="1" destOrd="0" presId="urn:microsoft.com/office/officeart/2005/8/layout/venn1"/>
    <dgm:cxn modelId="{134957DD-969A-B542-9950-B81F08B00939}" type="presParOf" srcId="{340EE220-D78F-104A-89D9-42564927D813}" destId="{8CBF2644-2863-F044-8175-C9C356985A70}" srcOrd="0" destOrd="0" presId="urn:microsoft.com/office/officeart/2005/8/layout/venn1"/>
    <dgm:cxn modelId="{983A822B-E87D-FC4E-A643-503968E199C9}" type="presParOf" srcId="{340EE220-D78F-104A-89D9-42564927D813}" destId="{06F8E33B-FD37-C54C-828E-1988BED8BDD7}" srcOrd="1" destOrd="0" presId="urn:microsoft.com/office/officeart/2005/8/layout/venn1"/>
    <dgm:cxn modelId="{B984B56C-0E74-C747-A2DE-BEB95F14B22D}" type="presParOf" srcId="{340EE220-D78F-104A-89D9-42564927D813}" destId="{C15118B7-447C-B041-ADCA-2F7F9090256E}" srcOrd="2" destOrd="0" presId="urn:microsoft.com/office/officeart/2005/8/layout/venn1"/>
    <dgm:cxn modelId="{94E21B73-4C98-B948-A254-C1A1F998E582}" type="presParOf" srcId="{340EE220-D78F-104A-89D9-42564927D813}" destId="{9388C4E3-8A8B-394A-9ECA-3CE10B8DD4EC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ACD927C-202E-8F4E-9906-2434619CF393}" type="doc">
      <dgm:prSet loTypeId="urn:microsoft.com/office/officeart/2005/8/layout/vList2" loCatId="list" qsTypeId="urn:microsoft.com/office/officeart/2005/8/quickstyle/simple1" qsCatId="simple" csTypeId="urn:microsoft.com/office/officeart/2005/8/colors/accent5_3" csCatId="accent5"/>
      <dgm:spPr/>
      <dgm:t>
        <a:bodyPr/>
        <a:lstStyle/>
        <a:p>
          <a:endParaRPr lang="en-US"/>
        </a:p>
      </dgm:t>
    </dgm:pt>
    <dgm:pt modelId="{55FC65E1-20CD-DE44-A1F6-6FCE50FED213}">
      <dgm:prSet custT="1"/>
      <dgm:spPr/>
      <dgm:t>
        <a:bodyPr/>
        <a:lstStyle/>
        <a:p>
          <a:r>
            <a:rPr lang="en-US" sz="2800" b="1" dirty="0"/>
            <a:t>Maternal-Child Health (OB)</a:t>
          </a:r>
        </a:p>
      </dgm:t>
    </dgm:pt>
    <dgm:pt modelId="{4AD3830A-ACA0-BE4D-86EC-67588F7FD83A}" type="parTrans" cxnId="{1E8F0740-8793-D648-A035-59E34367FC5F}">
      <dgm:prSet/>
      <dgm:spPr/>
      <dgm:t>
        <a:bodyPr/>
        <a:lstStyle/>
        <a:p>
          <a:endParaRPr lang="en-US"/>
        </a:p>
      </dgm:t>
    </dgm:pt>
    <dgm:pt modelId="{E53FEDC0-C40B-9E48-8017-5A5AFFC2F655}" type="sibTrans" cxnId="{1E8F0740-8793-D648-A035-59E34367FC5F}">
      <dgm:prSet/>
      <dgm:spPr/>
      <dgm:t>
        <a:bodyPr/>
        <a:lstStyle/>
        <a:p>
          <a:endParaRPr lang="en-US"/>
        </a:p>
      </dgm:t>
    </dgm:pt>
    <dgm:pt modelId="{CD6C2C6D-F869-D840-8F0A-C80ACEA1F2AF}">
      <dgm:prSet custT="1"/>
      <dgm:spPr/>
      <dgm:t>
        <a:bodyPr/>
        <a:lstStyle/>
        <a:p>
          <a:r>
            <a:rPr lang="en-US" sz="2800" b="1" dirty="0"/>
            <a:t>Sports and Exercise Medicine</a:t>
          </a:r>
        </a:p>
      </dgm:t>
    </dgm:pt>
    <dgm:pt modelId="{95882367-5991-DC49-A84A-56B9AA8EE0F9}" type="parTrans" cxnId="{CA0C6EBE-2CC5-DE48-A1ED-C2CE0B3EC987}">
      <dgm:prSet/>
      <dgm:spPr/>
      <dgm:t>
        <a:bodyPr/>
        <a:lstStyle/>
        <a:p>
          <a:endParaRPr lang="en-US"/>
        </a:p>
      </dgm:t>
    </dgm:pt>
    <dgm:pt modelId="{1DE25094-A910-FF4A-89A0-861C8E13580A}" type="sibTrans" cxnId="{CA0C6EBE-2CC5-DE48-A1ED-C2CE0B3EC987}">
      <dgm:prSet/>
      <dgm:spPr/>
      <dgm:t>
        <a:bodyPr/>
        <a:lstStyle/>
        <a:p>
          <a:endParaRPr lang="en-US"/>
        </a:p>
      </dgm:t>
    </dgm:pt>
    <dgm:pt modelId="{733F5882-1D6F-2B46-9C06-C84FBC2F3A58}">
      <dgm:prSet custT="1"/>
      <dgm:spPr/>
      <dgm:t>
        <a:bodyPr/>
        <a:lstStyle/>
        <a:p>
          <a:r>
            <a:rPr lang="en-US" sz="2800" b="1" dirty="0"/>
            <a:t>Leadership/Faculty Development</a:t>
          </a:r>
        </a:p>
      </dgm:t>
    </dgm:pt>
    <dgm:pt modelId="{EE848588-BB31-8F41-9CE5-C23C5851C999}" type="parTrans" cxnId="{DCAEADB6-3A57-FA4A-AC16-5B6435A7B5F5}">
      <dgm:prSet/>
      <dgm:spPr/>
      <dgm:t>
        <a:bodyPr/>
        <a:lstStyle/>
        <a:p>
          <a:endParaRPr lang="en-US"/>
        </a:p>
      </dgm:t>
    </dgm:pt>
    <dgm:pt modelId="{66E85377-9EBB-704C-8666-27BC22463263}" type="sibTrans" cxnId="{DCAEADB6-3A57-FA4A-AC16-5B6435A7B5F5}">
      <dgm:prSet/>
      <dgm:spPr/>
      <dgm:t>
        <a:bodyPr/>
        <a:lstStyle/>
        <a:p>
          <a:endParaRPr lang="en-US"/>
        </a:p>
      </dgm:t>
    </dgm:pt>
    <dgm:pt modelId="{6572E3E9-9457-3A4A-AED2-21E22CC6A39D}">
      <dgm:prSet custT="1"/>
      <dgm:spPr/>
      <dgm:t>
        <a:bodyPr/>
        <a:lstStyle/>
        <a:p>
          <a:r>
            <a:rPr lang="en-US" sz="2800" b="1" dirty="0"/>
            <a:t>HIV</a:t>
          </a:r>
        </a:p>
      </dgm:t>
    </dgm:pt>
    <dgm:pt modelId="{6AB4E1C5-D54B-4D45-A8B4-477473C5A4F3}" type="parTrans" cxnId="{01C1E751-98C5-4D4D-AF54-0328519194B3}">
      <dgm:prSet/>
      <dgm:spPr/>
      <dgm:t>
        <a:bodyPr/>
        <a:lstStyle/>
        <a:p>
          <a:endParaRPr lang="en-US"/>
        </a:p>
      </dgm:t>
    </dgm:pt>
    <dgm:pt modelId="{8F7A33B3-7F1C-214A-943A-E7EE0185BA2F}" type="sibTrans" cxnId="{01C1E751-98C5-4D4D-AF54-0328519194B3}">
      <dgm:prSet/>
      <dgm:spPr/>
      <dgm:t>
        <a:bodyPr/>
        <a:lstStyle/>
        <a:p>
          <a:endParaRPr lang="en-US"/>
        </a:p>
      </dgm:t>
    </dgm:pt>
    <dgm:pt modelId="{E9278E36-7C61-894C-97B1-D2580920A65D}">
      <dgm:prSet custT="1"/>
      <dgm:spPr/>
      <dgm:t>
        <a:bodyPr/>
        <a:lstStyle/>
        <a:p>
          <a:r>
            <a:rPr lang="en-US" sz="2800" b="1" dirty="0"/>
            <a:t>Addiction Medicine</a:t>
          </a:r>
        </a:p>
      </dgm:t>
    </dgm:pt>
    <dgm:pt modelId="{7DD32507-C0CF-E140-A6F3-B361FD6374DD}" type="parTrans" cxnId="{6AFCE752-B2F0-9645-9A75-8674B2EB7D9A}">
      <dgm:prSet/>
      <dgm:spPr/>
      <dgm:t>
        <a:bodyPr/>
        <a:lstStyle/>
        <a:p>
          <a:endParaRPr lang="en-US"/>
        </a:p>
      </dgm:t>
    </dgm:pt>
    <dgm:pt modelId="{EB05452D-9300-174C-827C-F4C3B6B3A408}" type="sibTrans" cxnId="{6AFCE752-B2F0-9645-9A75-8674B2EB7D9A}">
      <dgm:prSet/>
      <dgm:spPr/>
      <dgm:t>
        <a:bodyPr/>
        <a:lstStyle/>
        <a:p>
          <a:endParaRPr lang="en-US"/>
        </a:p>
      </dgm:t>
    </dgm:pt>
    <dgm:pt modelId="{D6F22147-B9BD-1148-8771-E49511E5554D}">
      <dgm:prSet custT="1"/>
      <dgm:spPr/>
      <dgm:t>
        <a:bodyPr/>
        <a:lstStyle/>
        <a:p>
          <a:r>
            <a:rPr lang="en-US" sz="2800" b="1" dirty="0"/>
            <a:t>Integrative Medicine</a:t>
          </a:r>
        </a:p>
      </dgm:t>
    </dgm:pt>
    <dgm:pt modelId="{AFB62DC5-27E8-D14C-98DB-D4C908C2B010}" type="parTrans" cxnId="{29AB9117-852D-C749-9641-5D9612031F38}">
      <dgm:prSet/>
      <dgm:spPr/>
      <dgm:t>
        <a:bodyPr/>
        <a:lstStyle/>
        <a:p>
          <a:endParaRPr lang="en-US"/>
        </a:p>
      </dgm:t>
    </dgm:pt>
    <dgm:pt modelId="{4ACCA020-B894-2340-BB32-DB7DD6CA1218}" type="sibTrans" cxnId="{29AB9117-852D-C749-9641-5D9612031F38}">
      <dgm:prSet/>
      <dgm:spPr/>
      <dgm:t>
        <a:bodyPr/>
        <a:lstStyle/>
        <a:p>
          <a:endParaRPr lang="en-US"/>
        </a:p>
      </dgm:t>
    </dgm:pt>
    <dgm:pt modelId="{59973A30-EAB2-114D-83FF-613C8A4274BC}">
      <dgm:prSet custT="1"/>
      <dgm:spPr/>
      <dgm:t>
        <a:bodyPr/>
        <a:lstStyle/>
        <a:p>
          <a:r>
            <a:rPr lang="en-US" sz="2800" b="1" dirty="0"/>
            <a:t>Other by design</a:t>
          </a:r>
        </a:p>
      </dgm:t>
    </dgm:pt>
    <dgm:pt modelId="{4BB28418-ACD3-744E-AB42-B7FCA2A5AC6D}" type="parTrans" cxnId="{4DCE5E00-5F77-BA41-AB32-D10E28C4887E}">
      <dgm:prSet/>
      <dgm:spPr/>
      <dgm:t>
        <a:bodyPr/>
        <a:lstStyle/>
        <a:p>
          <a:endParaRPr lang="en-US"/>
        </a:p>
      </dgm:t>
    </dgm:pt>
    <dgm:pt modelId="{9E965C41-F7E3-2246-A4B4-1F8B29172FE2}" type="sibTrans" cxnId="{4DCE5E00-5F77-BA41-AB32-D10E28C4887E}">
      <dgm:prSet/>
      <dgm:spPr/>
      <dgm:t>
        <a:bodyPr/>
        <a:lstStyle/>
        <a:p>
          <a:endParaRPr lang="en-US"/>
        </a:p>
      </dgm:t>
    </dgm:pt>
    <dgm:pt modelId="{1CFFC48F-0560-034F-932B-22933B2B7E19}" type="pres">
      <dgm:prSet presAssocID="{FACD927C-202E-8F4E-9906-2434619CF393}" presName="linear" presStyleCnt="0">
        <dgm:presLayoutVars>
          <dgm:animLvl val="lvl"/>
          <dgm:resizeHandles val="exact"/>
        </dgm:presLayoutVars>
      </dgm:prSet>
      <dgm:spPr/>
    </dgm:pt>
    <dgm:pt modelId="{30206E07-9721-674D-AFE4-F06A1ECB7303}" type="pres">
      <dgm:prSet presAssocID="{55FC65E1-20CD-DE44-A1F6-6FCE50FED213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67A4EB76-9B30-7841-871B-C79AD2E4D25F}" type="pres">
      <dgm:prSet presAssocID="{E53FEDC0-C40B-9E48-8017-5A5AFFC2F655}" presName="spacer" presStyleCnt="0"/>
      <dgm:spPr/>
    </dgm:pt>
    <dgm:pt modelId="{7C824530-C997-D54D-B815-840EB902D2E3}" type="pres">
      <dgm:prSet presAssocID="{CD6C2C6D-F869-D840-8F0A-C80ACEA1F2AF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560158FA-D55F-DE4C-94BF-D387D5FC07C8}" type="pres">
      <dgm:prSet presAssocID="{1DE25094-A910-FF4A-89A0-861C8E13580A}" presName="spacer" presStyleCnt="0"/>
      <dgm:spPr/>
    </dgm:pt>
    <dgm:pt modelId="{17070740-2E63-3F41-A1EB-515C092478EA}" type="pres">
      <dgm:prSet presAssocID="{733F5882-1D6F-2B46-9C06-C84FBC2F3A58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B57A8F9C-0E7C-0648-94C7-8DF25F30BDB6}" type="pres">
      <dgm:prSet presAssocID="{66E85377-9EBB-704C-8666-27BC22463263}" presName="spacer" presStyleCnt="0"/>
      <dgm:spPr/>
    </dgm:pt>
    <dgm:pt modelId="{5196B3E0-3605-414A-9605-2D44BD6C1808}" type="pres">
      <dgm:prSet presAssocID="{6572E3E9-9457-3A4A-AED2-21E22CC6A39D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80D003A9-C240-3845-B1FD-2A9E39C74607}" type="pres">
      <dgm:prSet presAssocID="{8F7A33B3-7F1C-214A-943A-E7EE0185BA2F}" presName="spacer" presStyleCnt="0"/>
      <dgm:spPr/>
    </dgm:pt>
    <dgm:pt modelId="{25D88A8C-9701-8B4A-BAE5-68BB634A2E40}" type="pres">
      <dgm:prSet presAssocID="{E9278E36-7C61-894C-97B1-D2580920A65D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309540CD-4D9E-374E-83E4-2F68906EF17C}" type="pres">
      <dgm:prSet presAssocID="{EB05452D-9300-174C-827C-F4C3B6B3A408}" presName="spacer" presStyleCnt="0"/>
      <dgm:spPr/>
    </dgm:pt>
    <dgm:pt modelId="{D0350718-DCB7-7B4A-8ACF-60B5DABBF12A}" type="pres">
      <dgm:prSet presAssocID="{D6F22147-B9BD-1148-8771-E49511E5554D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32E61D36-9ED6-A043-9DFC-038066FFCB83}" type="pres">
      <dgm:prSet presAssocID="{4ACCA020-B894-2340-BB32-DB7DD6CA1218}" presName="spacer" presStyleCnt="0"/>
      <dgm:spPr/>
    </dgm:pt>
    <dgm:pt modelId="{153DC615-0A3F-3A47-A2F3-62AFCED3FC56}" type="pres">
      <dgm:prSet presAssocID="{59973A30-EAB2-114D-83FF-613C8A4274BC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4DCE5E00-5F77-BA41-AB32-D10E28C4887E}" srcId="{FACD927C-202E-8F4E-9906-2434619CF393}" destId="{59973A30-EAB2-114D-83FF-613C8A4274BC}" srcOrd="6" destOrd="0" parTransId="{4BB28418-ACD3-744E-AB42-B7FCA2A5AC6D}" sibTransId="{9E965C41-F7E3-2246-A4B4-1F8B29172FE2}"/>
    <dgm:cxn modelId="{602C2D11-A542-F84A-859B-D8CFB3C740B2}" type="presOf" srcId="{55FC65E1-20CD-DE44-A1F6-6FCE50FED213}" destId="{30206E07-9721-674D-AFE4-F06A1ECB7303}" srcOrd="0" destOrd="0" presId="urn:microsoft.com/office/officeart/2005/8/layout/vList2"/>
    <dgm:cxn modelId="{29AB9117-852D-C749-9641-5D9612031F38}" srcId="{FACD927C-202E-8F4E-9906-2434619CF393}" destId="{D6F22147-B9BD-1148-8771-E49511E5554D}" srcOrd="5" destOrd="0" parTransId="{AFB62DC5-27E8-D14C-98DB-D4C908C2B010}" sibTransId="{4ACCA020-B894-2340-BB32-DB7DD6CA1218}"/>
    <dgm:cxn modelId="{81132E1F-CA7A-7B43-BAD9-D50A4982A638}" type="presOf" srcId="{CD6C2C6D-F869-D840-8F0A-C80ACEA1F2AF}" destId="{7C824530-C997-D54D-B815-840EB902D2E3}" srcOrd="0" destOrd="0" presId="urn:microsoft.com/office/officeart/2005/8/layout/vList2"/>
    <dgm:cxn modelId="{419C122B-2CB4-0348-B156-31C1E13573DA}" type="presOf" srcId="{59973A30-EAB2-114D-83FF-613C8A4274BC}" destId="{153DC615-0A3F-3A47-A2F3-62AFCED3FC56}" srcOrd="0" destOrd="0" presId="urn:microsoft.com/office/officeart/2005/8/layout/vList2"/>
    <dgm:cxn modelId="{FA934133-4448-164E-86D2-8407F76A9863}" type="presOf" srcId="{D6F22147-B9BD-1148-8771-E49511E5554D}" destId="{D0350718-DCB7-7B4A-8ACF-60B5DABBF12A}" srcOrd="0" destOrd="0" presId="urn:microsoft.com/office/officeart/2005/8/layout/vList2"/>
    <dgm:cxn modelId="{1E8F0740-8793-D648-A035-59E34367FC5F}" srcId="{FACD927C-202E-8F4E-9906-2434619CF393}" destId="{55FC65E1-20CD-DE44-A1F6-6FCE50FED213}" srcOrd="0" destOrd="0" parTransId="{4AD3830A-ACA0-BE4D-86EC-67588F7FD83A}" sibTransId="{E53FEDC0-C40B-9E48-8017-5A5AFFC2F655}"/>
    <dgm:cxn modelId="{E04C7E40-4907-334C-A9F5-6864F00656B7}" type="presOf" srcId="{6572E3E9-9457-3A4A-AED2-21E22CC6A39D}" destId="{5196B3E0-3605-414A-9605-2D44BD6C1808}" srcOrd="0" destOrd="0" presId="urn:microsoft.com/office/officeart/2005/8/layout/vList2"/>
    <dgm:cxn modelId="{D7308A6F-BABD-5D46-9CF0-AB1A47BA2BE4}" type="presOf" srcId="{FACD927C-202E-8F4E-9906-2434619CF393}" destId="{1CFFC48F-0560-034F-932B-22933B2B7E19}" srcOrd="0" destOrd="0" presId="urn:microsoft.com/office/officeart/2005/8/layout/vList2"/>
    <dgm:cxn modelId="{01C1E751-98C5-4D4D-AF54-0328519194B3}" srcId="{FACD927C-202E-8F4E-9906-2434619CF393}" destId="{6572E3E9-9457-3A4A-AED2-21E22CC6A39D}" srcOrd="3" destOrd="0" parTransId="{6AB4E1C5-D54B-4D45-A8B4-477473C5A4F3}" sibTransId="{8F7A33B3-7F1C-214A-943A-E7EE0185BA2F}"/>
    <dgm:cxn modelId="{6AFCE752-B2F0-9645-9A75-8674B2EB7D9A}" srcId="{FACD927C-202E-8F4E-9906-2434619CF393}" destId="{E9278E36-7C61-894C-97B1-D2580920A65D}" srcOrd="4" destOrd="0" parTransId="{7DD32507-C0CF-E140-A6F3-B361FD6374DD}" sibTransId="{EB05452D-9300-174C-827C-F4C3B6B3A408}"/>
    <dgm:cxn modelId="{0E0E8377-352D-4B40-8C3D-ECDC9D0BB597}" type="presOf" srcId="{E9278E36-7C61-894C-97B1-D2580920A65D}" destId="{25D88A8C-9701-8B4A-BAE5-68BB634A2E40}" srcOrd="0" destOrd="0" presId="urn:microsoft.com/office/officeart/2005/8/layout/vList2"/>
    <dgm:cxn modelId="{DCAEADB6-3A57-FA4A-AC16-5B6435A7B5F5}" srcId="{FACD927C-202E-8F4E-9906-2434619CF393}" destId="{733F5882-1D6F-2B46-9C06-C84FBC2F3A58}" srcOrd="2" destOrd="0" parTransId="{EE848588-BB31-8F41-9CE5-C23C5851C999}" sibTransId="{66E85377-9EBB-704C-8666-27BC22463263}"/>
    <dgm:cxn modelId="{B9792EB7-6F6F-BB4C-97FB-FDF960F4E25F}" type="presOf" srcId="{733F5882-1D6F-2B46-9C06-C84FBC2F3A58}" destId="{17070740-2E63-3F41-A1EB-515C092478EA}" srcOrd="0" destOrd="0" presId="urn:microsoft.com/office/officeart/2005/8/layout/vList2"/>
    <dgm:cxn modelId="{CA0C6EBE-2CC5-DE48-A1ED-C2CE0B3EC987}" srcId="{FACD927C-202E-8F4E-9906-2434619CF393}" destId="{CD6C2C6D-F869-D840-8F0A-C80ACEA1F2AF}" srcOrd="1" destOrd="0" parTransId="{95882367-5991-DC49-A84A-56B9AA8EE0F9}" sibTransId="{1DE25094-A910-FF4A-89A0-861C8E13580A}"/>
    <dgm:cxn modelId="{23A294B8-81A5-134B-9F30-B2DA2FFBCDE5}" type="presParOf" srcId="{1CFFC48F-0560-034F-932B-22933B2B7E19}" destId="{30206E07-9721-674D-AFE4-F06A1ECB7303}" srcOrd="0" destOrd="0" presId="urn:microsoft.com/office/officeart/2005/8/layout/vList2"/>
    <dgm:cxn modelId="{A69D75C4-C1A0-FB48-A3AC-2A09977BADA2}" type="presParOf" srcId="{1CFFC48F-0560-034F-932B-22933B2B7E19}" destId="{67A4EB76-9B30-7841-871B-C79AD2E4D25F}" srcOrd="1" destOrd="0" presId="urn:microsoft.com/office/officeart/2005/8/layout/vList2"/>
    <dgm:cxn modelId="{42C39EB4-E44C-1941-B0EF-72AADD8374EB}" type="presParOf" srcId="{1CFFC48F-0560-034F-932B-22933B2B7E19}" destId="{7C824530-C997-D54D-B815-840EB902D2E3}" srcOrd="2" destOrd="0" presId="urn:microsoft.com/office/officeart/2005/8/layout/vList2"/>
    <dgm:cxn modelId="{5E9179B9-B9AA-6349-9B0E-230754B32153}" type="presParOf" srcId="{1CFFC48F-0560-034F-932B-22933B2B7E19}" destId="{560158FA-D55F-DE4C-94BF-D387D5FC07C8}" srcOrd="3" destOrd="0" presId="urn:microsoft.com/office/officeart/2005/8/layout/vList2"/>
    <dgm:cxn modelId="{0ED6E5D0-53B3-BC4F-A7A6-4B4F0976475C}" type="presParOf" srcId="{1CFFC48F-0560-034F-932B-22933B2B7E19}" destId="{17070740-2E63-3F41-A1EB-515C092478EA}" srcOrd="4" destOrd="0" presId="urn:microsoft.com/office/officeart/2005/8/layout/vList2"/>
    <dgm:cxn modelId="{B0491A98-D7D6-AC42-9C17-0E92AF8E5211}" type="presParOf" srcId="{1CFFC48F-0560-034F-932B-22933B2B7E19}" destId="{B57A8F9C-0E7C-0648-94C7-8DF25F30BDB6}" srcOrd="5" destOrd="0" presId="urn:microsoft.com/office/officeart/2005/8/layout/vList2"/>
    <dgm:cxn modelId="{586DFD35-A385-524A-BADC-8DDE8D09FE7B}" type="presParOf" srcId="{1CFFC48F-0560-034F-932B-22933B2B7E19}" destId="{5196B3E0-3605-414A-9605-2D44BD6C1808}" srcOrd="6" destOrd="0" presId="urn:microsoft.com/office/officeart/2005/8/layout/vList2"/>
    <dgm:cxn modelId="{4760A99F-DE75-8042-A543-590F9955EC5E}" type="presParOf" srcId="{1CFFC48F-0560-034F-932B-22933B2B7E19}" destId="{80D003A9-C240-3845-B1FD-2A9E39C74607}" srcOrd="7" destOrd="0" presId="urn:microsoft.com/office/officeart/2005/8/layout/vList2"/>
    <dgm:cxn modelId="{97E5FFE3-AAF8-154B-B6B6-D71090DD1AD6}" type="presParOf" srcId="{1CFFC48F-0560-034F-932B-22933B2B7E19}" destId="{25D88A8C-9701-8B4A-BAE5-68BB634A2E40}" srcOrd="8" destOrd="0" presId="urn:microsoft.com/office/officeart/2005/8/layout/vList2"/>
    <dgm:cxn modelId="{289D6E55-32CF-FA4E-8AB5-55D2F565406E}" type="presParOf" srcId="{1CFFC48F-0560-034F-932B-22933B2B7E19}" destId="{309540CD-4D9E-374E-83E4-2F68906EF17C}" srcOrd="9" destOrd="0" presId="urn:microsoft.com/office/officeart/2005/8/layout/vList2"/>
    <dgm:cxn modelId="{F4C24144-A357-E646-8C3D-FF64D21D90DF}" type="presParOf" srcId="{1CFFC48F-0560-034F-932B-22933B2B7E19}" destId="{D0350718-DCB7-7B4A-8ACF-60B5DABBF12A}" srcOrd="10" destOrd="0" presId="urn:microsoft.com/office/officeart/2005/8/layout/vList2"/>
    <dgm:cxn modelId="{3BA03B89-042C-1B41-8B0A-5AA1F5101673}" type="presParOf" srcId="{1CFFC48F-0560-034F-932B-22933B2B7E19}" destId="{32E61D36-9ED6-A043-9DFC-038066FFCB83}" srcOrd="11" destOrd="0" presId="urn:microsoft.com/office/officeart/2005/8/layout/vList2"/>
    <dgm:cxn modelId="{EF4D630A-A3A7-2B49-B4B5-8FBC8C9BEAB9}" type="presParOf" srcId="{1CFFC48F-0560-034F-932B-22933B2B7E19}" destId="{153DC615-0A3F-3A47-A2F3-62AFCED3FC56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951250B-CAA3-EC47-B859-7A35FE504B0D}" type="doc">
      <dgm:prSet loTypeId="urn:microsoft.com/office/officeart/2005/8/layout/vList3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16936D2-0600-EA4B-A8DF-DA7735D613F7}">
      <dgm:prSet/>
      <dgm:spPr/>
      <dgm:t>
        <a:bodyPr/>
        <a:lstStyle/>
        <a:p>
          <a:r>
            <a:rPr lang="en-US" dirty="0"/>
            <a:t>Inpatient mini-didactics</a:t>
          </a:r>
        </a:p>
      </dgm:t>
    </dgm:pt>
    <dgm:pt modelId="{23BD87C9-1298-AE44-952D-9E62B524F77A}" type="parTrans" cxnId="{FAE890A7-EB17-F346-98CE-7AF728C9524F}">
      <dgm:prSet/>
      <dgm:spPr/>
      <dgm:t>
        <a:bodyPr/>
        <a:lstStyle/>
        <a:p>
          <a:endParaRPr lang="en-US"/>
        </a:p>
      </dgm:t>
    </dgm:pt>
    <dgm:pt modelId="{CA2504CC-3178-4648-860A-A6D44A1632CF}" type="sibTrans" cxnId="{FAE890A7-EB17-F346-98CE-7AF728C9524F}">
      <dgm:prSet/>
      <dgm:spPr/>
      <dgm:t>
        <a:bodyPr/>
        <a:lstStyle/>
        <a:p>
          <a:endParaRPr lang="en-US"/>
        </a:p>
      </dgm:t>
    </dgm:pt>
    <dgm:pt modelId="{AD15DFD8-3B16-5448-969E-4C1F617DBF96}">
      <dgm:prSet/>
      <dgm:spPr/>
      <dgm:t>
        <a:bodyPr/>
        <a:lstStyle/>
        <a:p>
          <a:r>
            <a:rPr lang="en-US" dirty="0"/>
            <a:t>Outpatient case-based noon conferences</a:t>
          </a:r>
        </a:p>
      </dgm:t>
    </dgm:pt>
    <dgm:pt modelId="{D5B9E79F-BE29-174C-B01B-04F8F3BCCA31}" type="parTrans" cxnId="{546A662A-9A7C-A74F-9388-D0BF9911F6F4}">
      <dgm:prSet/>
      <dgm:spPr/>
      <dgm:t>
        <a:bodyPr/>
        <a:lstStyle/>
        <a:p>
          <a:endParaRPr lang="en-US"/>
        </a:p>
      </dgm:t>
    </dgm:pt>
    <dgm:pt modelId="{5EE39840-BA7A-C840-A14C-9878B33F2EFA}" type="sibTrans" cxnId="{546A662A-9A7C-A74F-9388-D0BF9911F6F4}">
      <dgm:prSet/>
      <dgm:spPr/>
      <dgm:t>
        <a:bodyPr/>
        <a:lstStyle/>
        <a:p>
          <a:endParaRPr lang="en-US"/>
        </a:p>
      </dgm:t>
    </dgm:pt>
    <dgm:pt modelId="{F4F040F0-A4CE-2C4D-AC54-EAEDF337C439}">
      <dgm:prSet/>
      <dgm:spPr/>
      <dgm:t>
        <a:bodyPr/>
        <a:lstStyle/>
        <a:p>
          <a:r>
            <a:rPr lang="en-US" dirty="0"/>
            <a:t>Weekly half-day theme based</a:t>
          </a:r>
        </a:p>
      </dgm:t>
    </dgm:pt>
    <dgm:pt modelId="{7E78E905-1040-7043-A06B-750206C8473E}" type="parTrans" cxnId="{C418DABA-4699-FF47-B12F-BF56599A1770}">
      <dgm:prSet/>
      <dgm:spPr/>
      <dgm:t>
        <a:bodyPr/>
        <a:lstStyle/>
        <a:p>
          <a:endParaRPr lang="en-US"/>
        </a:p>
      </dgm:t>
    </dgm:pt>
    <dgm:pt modelId="{D143DF33-842B-7945-B9FA-32AE50EA1D1D}" type="sibTrans" cxnId="{C418DABA-4699-FF47-B12F-BF56599A1770}">
      <dgm:prSet/>
      <dgm:spPr/>
      <dgm:t>
        <a:bodyPr/>
        <a:lstStyle/>
        <a:p>
          <a:endParaRPr lang="en-US"/>
        </a:p>
      </dgm:t>
    </dgm:pt>
    <dgm:pt modelId="{C2980C99-F520-3444-9ACD-7AC0D582C33B}" type="pres">
      <dgm:prSet presAssocID="{E951250B-CAA3-EC47-B859-7A35FE504B0D}" presName="linearFlow" presStyleCnt="0">
        <dgm:presLayoutVars>
          <dgm:dir/>
          <dgm:resizeHandles val="exact"/>
        </dgm:presLayoutVars>
      </dgm:prSet>
      <dgm:spPr/>
    </dgm:pt>
    <dgm:pt modelId="{9ABE4A6B-C2A2-914E-A94B-BC4BA03AB0F7}" type="pres">
      <dgm:prSet presAssocID="{216936D2-0600-EA4B-A8DF-DA7735D613F7}" presName="composite" presStyleCnt="0"/>
      <dgm:spPr/>
    </dgm:pt>
    <dgm:pt modelId="{E39141E5-8EB0-4D46-8037-4B6406070DF6}" type="pres">
      <dgm:prSet presAssocID="{216936D2-0600-EA4B-A8DF-DA7735D613F7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ental Health with solid fill"/>
        </a:ext>
      </dgm:extLst>
    </dgm:pt>
    <dgm:pt modelId="{1A6501F3-6EF8-204A-A491-83AAD7AF726A}" type="pres">
      <dgm:prSet presAssocID="{216936D2-0600-EA4B-A8DF-DA7735D613F7}" presName="txShp" presStyleLbl="node1" presStyleIdx="0" presStyleCnt="3">
        <dgm:presLayoutVars>
          <dgm:bulletEnabled val="1"/>
        </dgm:presLayoutVars>
      </dgm:prSet>
      <dgm:spPr/>
    </dgm:pt>
    <dgm:pt modelId="{B21D3525-674F-DD4E-9664-353C6C6A1116}" type="pres">
      <dgm:prSet presAssocID="{CA2504CC-3178-4648-860A-A6D44A1632CF}" presName="spacing" presStyleCnt="0"/>
      <dgm:spPr/>
    </dgm:pt>
    <dgm:pt modelId="{BFE377BA-01B7-CB41-9071-1986CFCCCDD2}" type="pres">
      <dgm:prSet presAssocID="{AD15DFD8-3B16-5448-969E-4C1F617DBF96}" presName="composite" presStyleCnt="0"/>
      <dgm:spPr/>
    </dgm:pt>
    <dgm:pt modelId="{5B40CFB5-7885-CE48-8EB1-7D873114AA93}" type="pres">
      <dgm:prSet presAssocID="{AD15DFD8-3B16-5448-969E-4C1F617DBF96}" presName="imgShp" presStyleLbl="fgImgPlac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eeting with solid fill"/>
        </a:ext>
      </dgm:extLst>
    </dgm:pt>
    <dgm:pt modelId="{7D92FF04-9EFA-7D49-A3CE-BAE28970B9B1}" type="pres">
      <dgm:prSet presAssocID="{AD15DFD8-3B16-5448-969E-4C1F617DBF96}" presName="txShp" presStyleLbl="node1" presStyleIdx="1" presStyleCnt="3">
        <dgm:presLayoutVars>
          <dgm:bulletEnabled val="1"/>
        </dgm:presLayoutVars>
      </dgm:prSet>
      <dgm:spPr/>
    </dgm:pt>
    <dgm:pt modelId="{D11CA733-26FA-E04A-9622-B246BAF0DC2A}" type="pres">
      <dgm:prSet presAssocID="{5EE39840-BA7A-C840-A14C-9878B33F2EFA}" presName="spacing" presStyleCnt="0"/>
      <dgm:spPr/>
    </dgm:pt>
    <dgm:pt modelId="{8DBEA211-A69A-514D-BCD8-9DB7129DAE44}" type="pres">
      <dgm:prSet presAssocID="{F4F040F0-A4CE-2C4D-AC54-EAEDF337C439}" presName="composite" presStyleCnt="0"/>
      <dgm:spPr/>
    </dgm:pt>
    <dgm:pt modelId="{91518569-6DB4-2741-819C-95911700FE93}" type="pres">
      <dgm:prSet presAssocID="{F4F040F0-A4CE-2C4D-AC54-EAEDF337C439}" presName="imgShp" presStyleLbl="fgImgPlac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ddress Book with solid fill"/>
        </a:ext>
      </dgm:extLst>
    </dgm:pt>
    <dgm:pt modelId="{47CE4D21-8B7F-D141-BE03-C69A364FCB17}" type="pres">
      <dgm:prSet presAssocID="{F4F040F0-A4CE-2C4D-AC54-EAEDF337C439}" presName="txShp" presStyleLbl="node1" presStyleIdx="2" presStyleCnt="3">
        <dgm:presLayoutVars>
          <dgm:bulletEnabled val="1"/>
        </dgm:presLayoutVars>
      </dgm:prSet>
      <dgm:spPr/>
    </dgm:pt>
  </dgm:ptLst>
  <dgm:cxnLst>
    <dgm:cxn modelId="{546A662A-9A7C-A74F-9388-D0BF9911F6F4}" srcId="{E951250B-CAA3-EC47-B859-7A35FE504B0D}" destId="{AD15DFD8-3B16-5448-969E-4C1F617DBF96}" srcOrd="1" destOrd="0" parTransId="{D5B9E79F-BE29-174C-B01B-04F8F3BCCA31}" sibTransId="{5EE39840-BA7A-C840-A14C-9878B33F2EFA}"/>
    <dgm:cxn modelId="{C2E15E32-C9BE-3347-8ADA-73AF69DD8BDE}" type="presOf" srcId="{F4F040F0-A4CE-2C4D-AC54-EAEDF337C439}" destId="{47CE4D21-8B7F-D141-BE03-C69A364FCB17}" srcOrd="0" destOrd="0" presId="urn:microsoft.com/office/officeart/2005/8/layout/vList3"/>
    <dgm:cxn modelId="{5921146B-958E-6F46-BE14-A742B8F4D65D}" type="presOf" srcId="{E951250B-CAA3-EC47-B859-7A35FE504B0D}" destId="{C2980C99-F520-3444-9ACD-7AC0D582C33B}" srcOrd="0" destOrd="0" presId="urn:microsoft.com/office/officeart/2005/8/layout/vList3"/>
    <dgm:cxn modelId="{280DCA8B-DD55-9948-AC3A-FD2E87F59692}" type="presOf" srcId="{216936D2-0600-EA4B-A8DF-DA7735D613F7}" destId="{1A6501F3-6EF8-204A-A491-83AAD7AF726A}" srcOrd="0" destOrd="0" presId="urn:microsoft.com/office/officeart/2005/8/layout/vList3"/>
    <dgm:cxn modelId="{FAE890A7-EB17-F346-98CE-7AF728C9524F}" srcId="{E951250B-CAA3-EC47-B859-7A35FE504B0D}" destId="{216936D2-0600-EA4B-A8DF-DA7735D613F7}" srcOrd="0" destOrd="0" parTransId="{23BD87C9-1298-AE44-952D-9E62B524F77A}" sibTransId="{CA2504CC-3178-4648-860A-A6D44A1632CF}"/>
    <dgm:cxn modelId="{C418DABA-4699-FF47-B12F-BF56599A1770}" srcId="{E951250B-CAA3-EC47-B859-7A35FE504B0D}" destId="{F4F040F0-A4CE-2C4D-AC54-EAEDF337C439}" srcOrd="2" destOrd="0" parTransId="{7E78E905-1040-7043-A06B-750206C8473E}" sibTransId="{D143DF33-842B-7945-B9FA-32AE50EA1D1D}"/>
    <dgm:cxn modelId="{3585B1C5-BFA5-FE40-8F21-D861A2258245}" type="presOf" srcId="{AD15DFD8-3B16-5448-969E-4C1F617DBF96}" destId="{7D92FF04-9EFA-7D49-A3CE-BAE28970B9B1}" srcOrd="0" destOrd="0" presId="urn:microsoft.com/office/officeart/2005/8/layout/vList3"/>
    <dgm:cxn modelId="{430104A6-DB03-4A4C-8087-7DA275A81979}" type="presParOf" srcId="{C2980C99-F520-3444-9ACD-7AC0D582C33B}" destId="{9ABE4A6B-C2A2-914E-A94B-BC4BA03AB0F7}" srcOrd="0" destOrd="0" presId="urn:microsoft.com/office/officeart/2005/8/layout/vList3"/>
    <dgm:cxn modelId="{F5DB19AD-F361-9D45-9C50-E8398ABDC32C}" type="presParOf" srcId="{9ABE4A6B-C2A2-914E-A94B-BC4BA03AB0F7}" destId="{E39141E5-8EB0-4D46-8037-4B6406070DF6}" srcOrd="0" destOrd="0" presId="urn:microsoft.com/office/officeart/2005/8/layout/vList3"/>
    <dgm:cxn modelId="{2F0FC506-8D76-564B-9ED9-643F4A1FD450}" type="presParOf" srcId="{9ABE4A6B-C2A2-914E-A94B-BC4BA03AB0F7}" destId="{1A6501F3-6EF8-204A-A491-83AAD7AF726A}" srcOrd="1" destOrd="0" presId="urn:microsoft.com/office/officeart/2005/8/layout/vList3"/>
    <dgm:cxn modelId="{BFA983C4-8404-1F46-BABB-154A17B87934}" type="presParOf" srcId="{C2980C99-F520-3444-9ACD-7AC0D582C33B}" destId="{B21D3525-674F-DD4E-9664-353C6C6A1116}" srcOrd="1" destOrd="0" presId="urn:microsoft.com/office/officeart/2005/8/layout/vList3"/>
    <dgm:cxn modelId="{6E8A5845-50BE-1740-A3A2-6BBE9CB096D7}" type="presParOf" srcId="{C2980C99-F520-3444-9ACD-7AC0D582C33B}" destId="{BFE377BA-01B7-CB41-9071-1986CFCCCDD2}" srcOrd="2" destOrd="0" presId="urn:microsoft.com/office/officeart/2005/8/layout/vList3"/>
    <dgm:cxn modelId="{DD61FF20-05D4-9E41-BE3E-DC7AC26A4B7F}" type="presParOf" srcId="{BFE377BA-01B7-CB41-9071-1986CFCCCDD2}" destId="{5B40CFB5-7885-CE48-8EB1-7D873114AA93}" srcOrd="0" destOrd="0" presId="urn:microsoft.com/office/officeart/2005/8/layout/vList3"/>
    <dgm:cxn modelId="{A46C56F6-3B7E-0E4A-AFCE-2CF38FE52AD6}" type="presParOf" srcId="{BFE377BA-01B7-CB41-9071-1986CFCCCDD2}" destId="{7D92FF04-9EFA-7D49-A3CE-BAE28970B9B1}" srcOrd="1" destOrd="0" presId="urn:microsoft.com/office/officeart/2005/8/layout/vList3"/>
    <dgm:cxn modelId="{7DFF2271-BF0E-0943-AEBF-AB65574FD862}" type="presParOf" srcId="{C2980C99-F520-3444-9ACD-7AC0D582C33B}" destId="{D11CA733-26FA-E04A-9622-B246BAF0DC2A}" srcOrd="3" destOrd="0" presId="urn:microsoft.com/office/officeart/2005/8/layout/vList3"/>
    <dgm:cxn modelId="{E283E354-B662-4C4B-981D-841C23986A15}" type="presParOf" srcId="{C2980C99-F520-3444-9ACD-7AC0D582C33B}" destId="{8DBEA211-A69A-514D-BCD8-9DB7129DAE44}" srcOrd="4" destOrd="0" presId="urn:microsoft.com/office/officeart/2005/8/layout/vList3"/>
    <dgm:cxn modelId="{90F37E46-0CEE-8041-B278-5A9BD1A95F90}" type="presParOf" srcId="{8DBEA211-A69A-514D-BCD8-9DB7129DAE44}" destId="{91518569-6DB4-2741-819C-95911700FE93}" srcOrd="0" destOrd="0" presId="urn:microsoft.com/office/officeart/2005/8/layout/vList3"/>
    <dgm:cxn modelId="{92ED993B-A5D8-924C-BB3A-34C588391ADC}" type="presParOf" srcId="{8DBEA211-A69A-514D-BCD8-9DB7129DAE44}" destId="{47CE4D21-8B7F-D141-BE03-C69A364FCB1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42B4A6A-5162-2645-893D-EAA12B0FFACD}" type="doc">
      <dgm:prSet loTypeId="urn:microsoft.com/office/officeart/2005/8/layout/venn1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61ACD38-49C1-2346-AB2B-77A7D25C54F4}">
      <dgm:prSet custT="1"/>
      <dgm:spPr/>
      <dgm:t>
        <a:bodyPr/>
        <a:lstStyle/>
        <a:p>
          <a:r>
            <a:rPr lang="en-US" sz="2000" dirty="0"/>
            <a:t>Quarterly sessions as a class</a:t>
          </a:r>
        </a:p>
      </dgm:t>
    </dgm:pt>
    <dgm:pt modelId="{EA0C0114-C78E-124B-BBBC-1293B697F735}" type="parTrans" cxnId="{EAB130D9-ABA7-C64A-A8EA-C52AD8B3A6A9}">
      <dgm:prSet/>
      <dgm:spPr/>
      <dgm:t>
        <a:bodyPr/>
        <a:lstStyle/>
        <a:p>
          <a:endParaRPr lang="en-US"/>
        </a:p>
      </dgm:t>
    </dgm:pt>
    <dgm:pt modelId="{22553412-4B4C-2E4B-95B5-1A7ECFF6A177}" type="sibTrans" cxnId="{EAB130D9-ABA7-C64A-A8EA-C52AD8B3A6A9}">
      <dgm:prSet/>
      <dgm:spPr/>
      <dgm:t>
        <a:bodyPr/>
        <a:lstStyle/>
        <a:p>
          <a:endParaRPr lang="en-US"/>
        </a:p>
      </dgm:t>
    </dgm:pt>
    <dgm:pt modelId="{E02BEC61-5972-5449-B137-22C807C79708}">
      <dgm:prSet custT="1"/>
      <dgm:spPr/>
      <dgm:t>
        <a:bodyPr/>
        <a:lstStyle/>
        <a:p>
          <a:r>
            <a:rPr lang="en-US" sz="2000" dirty="0"/>
            <a:t>Personal Days</a:t>
          </a:r>
        </a:p>
      </dgm:t>
    </dgm:pt>
    <dgm:pt modelId="{A74C8FD2-F7CB-0247-96DD-47C62E7B426C}" type="parTrans" cxnId="{231683F7-BC26-D24E-9BB3-3BA30D942DEE}">
      <dgm:prSet/>
      <dgm:spPr/>
      <dgm:t>
        <a:bodyPr/>
        <a:lstStyle/>
        <a:p>
          <a:endParaRPr lang="en-US"/>
        </a:p>
      </dgm:t>
    </dgm:pt>
    <dgm:pt modelId="{3AAA9B3E-6727-4A4C-A45A-034FDA2243A5}" type="sibTrans" cxnId="{231683F7-BC26-D24E-9BB3-3BA30D942DEE}">
      <dgm:prSet/>
      <dgm:spPr/>
      <dgm:t>
        <a:bodyPr/>
        <a:lstStyle/>
        <a:p>
          <a:endParaRPr lang="en-US"/>
        </a:p>
      </dgm:t>
    </dgm:pt>
    <dgm:pt modelId="{20123FDC-2B9B-8B4F-A841-3196A87811DE}">
      <dgm:prSet custT="1"/>
      <dgm:spPr/>
      <dgm:t>
        <a:bodyPr/>
        <a:lstStyle/>
        <a:p>
          <a:r>
            <a:rPr lang="en-US" sz="2000" dirty="0"/>
            <a:t>Accommodation for appointments</a:t>
          </a:r>
        </a:p>
      </dgm:t>
    </dgm:pt>
    <dgm:pt modelId="{75354E7A-443D-0343-9BD4-06F6DDB19127}" type="parTrans" cxnId="{E558572B-562C-4F4E-AF67-82C7846BE739}">
      <dgm:prSet/>
      <dgm:spPr/>
      <dgm:t>
        <a:bodyPr/>
        <a:lstStyle/>
        <a:p>
          <a:endParaRPr lang="en-US"/>
        </a:p>
      </dgm:t>
    </dgm:pt>
    <dgm:pt modelId="{69AE88A4-8241-9548-AA59-6A563A4430F1}" type="sibTrans" cxnId="{E558572B-562C-4F4E-AF67-82C7846BE739}">
      <dgm:prSet/>
      <dgm:spPr/>
      <dgm:t>
        <a:bodyPr/>
        <a:lstStyle/>
        <a:p>
          <a:endParaRPr lang="en-US"/>
        </a:p>
      </dgm:t>
    </dgm:pt>
    <dgm:pt modelId="{F31DADF3-52DA-7F4E-B1AF-B9CA068B9252}">
      <dgm:prSet custT="1"/>
      <dgm:spPr/>
      <dgm:t>
        <a:bodyPr/>
        <a:lstStyle/>
        <a:p>
          <a:pPr algn="l"/>
          <a:r>
            <a:rPr lang="en-US" sz="2200" dirty="0"/>
            <a:t>Teamwork</a:t>
          </a:r>
        </a:p>
      </dgm:t>
    </dgm:pt>
    <dgm:pt modelId="{6CD33D08-C727-8845-89E9-98001E39FC19}" type="parTrans" cxnId="{F8C50BD9-DEAB-A443-B68F-E056F93C32C7}">
      <dgm:prSet/>
      <dgm:spPr/>
      <dgm:t>
        <a:bodyPr/>
        <a:lstStyle/>
        <a:p>
          <a:endParaRPr lang="en-US"/>
        </a:p>
      </dgm:t>
    </dgm:pt>
    <dgm:pt modelId="{37FE34C3-645A-EA47-9D6E-AA81BADC5267}" type="sibTrans" cxnId="{F8C50BD9-DEAB-A443-B68F-E056F93C32C7}">
      <dgm:prSet/>
      <dgm:spPr/>
      <dgm:t>
        <a:bodyPr/>
        <a:lstStyle/>
        <a:p>
          <a:endParaRPr lang="en-US"/>
        </a:p>
      </dgm:t>
    </dgm:pt>
    <dgm:pt modelId="{97C14807-4877-0548-992B-4D0CE974C40C}" type="pres">
      <dgm:prSet presAssocID="{742B4A6A-5162-2645-893D-EAA12B0FFACD}" presName="compositeShape" presStyleCnt="0">
        <dgm:presLayoutVars>
          <dgm:chMax val="7"/>
          <dgm:dir/>
          <dgm:resizeHandles val="exact"/>
        </dgm:presLayoutVars>
      </dgm:prSet>
      <dgm:spPr/>
    </dgm:pt>
    <dgm:pt modelId="{77765AEC-5258-3B4E-801C-1F6E9EFE6099}" type="pres">
      <dgm:prSet presAssocID="{061ACD38-49C1-2346-AB2B-77A7D25C54F4}" presName="circ1" presStyleLbl="vennNode1" presStyleIdx="0" presStyleCnt="4" custLinFactNeighborX="276" custLinFactNeighborY="786"/>
      <dgm:spPr/>
    </dgm:pt>
    <dgm:pt modelId="{A8C23A84-EB49-6B4B-A45E-D60C302AC0F1}" type="pres">
      <dgm:prSet presAssocID="{061ACD38-49C1-2346-AB2B-77A7D25C54F4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30A1DD0E-1B61-BF4C-B4AB-AD93038045F5}" type="pres">
      <dgm:prSet presAssocID="{E02BEC61-5972-5449-B137-22C807C79708}" presName="circ2" presStyleLbl="vennNode1" presStyleIdx="1" presStyleCnt="4" custScaleX="122481"/>
      <dgm:spPr/>
    </dgm:pt>
    <dgm:pt modelId="{04115D16-12F8-E249-9118-E3819E9E18E6}" type="pres">
      <dgm:prSet presAssocID="{E02BEC61-5972-5449-B137-22C807C79708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66F8000-D794-D343-AC47-3C1A99F31ADF}" type="pres">
      <dgm:prSet presAssocID="{20123FDC-2B9B-8B4F-A841-3196A87811DE}" presName="circ3" presStyleLbl="vennNode1" presStyleIdx="2" presStyleCnt="4"/>
      <dgm:spPr/>
    </dgm:pt>
    <dgm:pt modelId="{2DA46524-45E6-3447-AFCB-20E4127E46B6}" type="pres">
      <dgm:prSet presAssocID="{20123FDC-2B9B-8B4F-A841-3196A87811DE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04AE5EDF-824F-DB4F-8742-3438988BBF3A}" type="pres">
      <dgm:prSet presAssocID="{F31DADF3-52DA-7F4E-B1AF-B9CA068B9252}" presName="circ4" presStyleLbl="vennNode1" presStyleIdx="3" presStyleCnt="4" custScaleX="121489"/>
      <dgm:spPr/>
    </dgm:pt>
    <dgm:pt modelId="{64DA3023-2C30-0247-BADC-7ED748DA5901}" type="pres">
      <dgm:prSet presAssocID="{F31DADF3-52DA-7F4E-B1AF-B9CA068B9252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78343E02-0BFB-9947-AA80-46B308517EAA}" type="presOf" srcId="{061ACD38-49C1-2346-AB2B-77A7D25C54F4}" destId="{77765AEC-5258-3B4E-801C-1F6E9EFE6099}" srcOrd="0" destOrd="0" presId="urn:microsoft.com/office/officeart/2005/8/layout/venn1"/>
    <dgm:cxn modelId="{13D3EC19-2657-E14F-82C7-BCDD122484AB}" type="presOf" srcId="{F31DADF3-52DA-7F4E-B1AF-B9CA068B9252}" destId="{64DA3023-2C30-0247-BADC-7ED748DA5901}" srcOrd="1" destOrd="0" presId="urn:microsoft.com/office/officeart/2005/8/layout/venn1"/>
    <dgm:cxn modelId="{E558572B-562C-4F4E-AF67-82C7846BE739}" srcId="{742B4A6A-5162-2645-893D-EAA12B0FFACD}" destId="{20123FDC-2B9B-8B4F-A841-3196A87811DE}" srcOrd="2" destOrd="0" parTransId="{75354E7A-443D-0343-9BD4-06F6DDB19127}" sibTransId="{69AE88A4-8241-9548-AA59-6A563A4430F1}"/>
    <dgm:cxn modelId="{55473BAC-138F-414B-9F0E-1AF98994D423}" type="presOf" srcId="{20123FDC-2B9B-8B4F-A841-3196A87811DE}" destId="{2DA46524-45E6-3447-AFCB-20E4127E46B6}" srcOrd="1" destOrd="0" presId="urn:microsoft.com/office/officeart/2005/8/layout/venn1"/>
    <dgm:cxn modelId="{9529B9C7-CF06-6343-94F2-B9B9916A83E1}" type="presOf" srcId="{20123FDC-2B9B-8B4F-A841-3196A87811DE}" destId="{866F8000-D794-D343-AC47-3C1A99F31ADF}" srcOrd="0" destOrd="0" presId="urn:microsoft.com/office/officeart/2005/8/layout/venn1"/>
    <dgm:cxn modelId="{2F47BBD1-00D0-BF4E-B6C2-4C35E891C59B}" type="presOf" srcId="{E02BEC61-5972-5449-B137-22C807C79708}" destId="{30A1DD0E-1B61-BF4C-B4AB-AD93038045F5}" srcOrd="0" destOrd="0" presId="urn:microsoft.com/office/officeart/2005/8/layout/venn1"/>
    <dgm:cxn modelId="{F8C50BD9-DEAB-A443-B68F-E056F93C32C7}" srcId="{742B4A6A-5162-2645-893D-EAA12B0FFACD}" destId="{F31DADF3-52DA-7F4E-B1AF-B9CA068B9252}" srcOrd="3" destOrd="0" parTransId="{6CD33D08-C727-8845-89E9-98001E39FC19}" sibTransId="{37FE34C3-645A-EA47-9D6E-AA81BADC5267}"/>
    <dgm:cxn modelId="{EAB130D9-ABA7-C64A-A8EA-C52AD8B3A6A9}" srcId="{742B4A6A-5162-2645-893D-EAA12B0FFACD}" destId="{061ACD38-49C1-2346-AB2B-77A7D25C54F4}" srcOrd="0" destOrd="0" parTransId="{EA0C0114-C78E-124B-BBBC-1293B697F735}" sibTransId="{22553412-4B4C-2E4B-95B5-1A7ECFF6A177}"/>
    <dgm:cxn modelId="{50A010E1-48E5-A242-BC81-3938933FE680}" type="presOf" srcId="{742B4A6A-5162-2645-893D-EAA12B0FFACD}" destId="{97C14807-4877-0548-992B-4D0CE974C40C}" srcOrd="0" destOrd="0" presId="urn:microsoft.com/office/officeart/2005/8/layout/venn1"/>
    <dgm:cxn modelId="{E21C94EA-BF2F-6046-9C59-7D3C28FEF393}" type="presOf" srcId="{F31DADF3-52DA-7F4E-B1AF-B9CA068B9252}" destId="{04AE5EDF-824F-DB4F-8742-3438988BBF3A}" srcOrd="0" destOrd="0" presId="urn:microsoft.com/office/officeart/2005/8/layout/venn1"/>
    <dgm:cxn modelId="{042A84F2-1B44-6646-9932-D8D10676CD7E}" type="presOf" srcId="{E02BEC61-5972-5449-B137-22C807C79708}" destId="{04115D16-12F8-E249-9118-E3819E9E18E6}" srcOrd="1" destOrd="0" presId="urn:microsoft.com/office/officeart/2005/8/layout/venn1"/>
    <dgm:cxn modelId="{231683F7-BC26-D24E-9BB3-3BA30D942DEE}" srcId="{742B4A6A-5162-2645-893D-EAA12B0FFACD}" destId="{E02BEC61-5972-5449-B137-22C807C79708}" srcOrd="1" destOrd="0" parTransId="{A74C8FD2-F7CB-0247-96DD-47C62E7B426C}" sibTransId="{3AAA9B3E-6727-4A4C-A45A-034FDA2243A5}"/>
    <dgm:cxn modelId="{AA3D5AF8-699C-864B-AC37-E781CBA26E97}" type="presOf" srcId="{061ACD38-49C1-2346-AB2B-77A7D25C54F4}" destId="{A8C23A84-EB49-6B4B-A45E-D60C302AC0F1}" srcOrd="1" destOrd="0" presId="urn:microsoft.com/office/officeart/2005/8/layout/venn1"/>
    <dgm:cxn modelId="{6B2F998B-3E72-E947-B6E4-40B08B8061FB}" type="presParOf" srcId="{97C14807-4877-0548-992B-4D0CE974C40C}" destId="{77765AEC-5258-3B4E-801C-1F6E9EFE6099}" srcOrd="0" destOrd="0" presId="urn:microsoft.com/office/officeart/2005/8/layout/venn1"/>
    <dgm:cxn modelId="{DC8EA6E1-09B2-1640-9D11-255CFF4C517B}" type="presParOf" srcId="{97C14807-4877-0548-992B-4D0CE974C40C}" destId="{A8C23A84-EB49-6B4B-A45E-D60C302AC0F1}" srcOrd="1" destOrd="0" presId="urn:microsoft.com/office/officeart/2005/8/layout/venn1"/>
    <dgm:cxn modelId="{88323AEE-7445-8A40-8CF1-CCA2BD1C1BFD}" type="presParOf" srcId="{97C14807-4877-0548-992B-4D0CE974C40C}" destId="{30A1DD0E-1B61-BF4C-B4AB-AD93038045F5}" srcOrd="2" destOrd="0" presId="urn:microsoft.com/office/officeart/2005/8/layout/venn1"/>
    <dgm:cxn modelId="{D9EE5D69-5FCF-F744-9C9B-A5C70F211039}" type="presParOf" srcId="{97C14807-4877-0548-992B-4D0CE974C40C}" destId="{04115D16-12F8-E249-9118-E3819E9E18E6}" srcOrd="3" destOrd="0" presId="urn:microsoft.com/office/officeart/2005/8/layout/venn1"/>
    <dgm:cxn modelId="{2F3C385C-EFC9-1045-9AFA-5AED91EE4273}" type="presParOf" srcId="{97C14807-4877-0548-992B-4D0CE974C40C}" destId="{866F8000-D794-D343-AC47-3C1A99F31ADF}" srcOrd="4" destOrd="0" presId="urn:microsoft.com/office/officeart/2005/8/layout/venn1"/>
    <dgm:cxn modelId="{8E3F12BC-8D15-5A4C-90E5-BF2842504012}" type="presParOf" srcId="{97C14807-4877-0548-992B-4D0CE974C40C}" destId="{2DA46524-45E6-3447-AFCB-20E4127E46B6}" srcOrd="5" destOrd="0" presId="urn:microsoft.com/office/officeart/2005/8/layout/venn1"/>
    <dgm:cxn modelId="{58F75130-5E5B-9D4D-9039-FEAD11973BD6}" type="presParOf" srcId="{97C14807-4877-0548-992B-4D0CE974C40C}" destId="{04AE5EDF-824F-DB4F-8742-3438988BBF3A}" srcOrd="6" destOrd="0" presId="urn:microsoft.com/office/officeart/2005/8/layout/venn1"/>
    <dgm:cxn modelId="{2D3509F8-3AEF-5F43-93AC-B8E4FD5C0691}" type="presParOf" srcId="{97C14807-4877-0548-992B-4D0CE974C40C}" destId="{64DA3023-2C30-0247-BADC-7ED748DA5901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2ADAFE-760C-2841-9B46-A3D8709B1ADC}">
      <dsp:nvSpPr>
        <dsp:cNvPr id="0" name=""/>
        <dsp:cNvSpPr/>
      </dsp:nvSpPr>
      <dsp:spPr>
        <a:xfrm>
          <a:off x="39884" y="0"/>
          <a:ext cx="2028192" cy="5149932"/>
        </a:xfrm>
        <a:prstGeom prst="roundRect">
          <a:avLst>
            <a:gd name="adj" fmla="val 10000"/>
          </a:avLst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ACGME ABFM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Requirements</a:t>
          </a:r>
        </a:p>
      </dsp:txBody>
      <dsp:txXfrm>
        <a:off x="99288" y="59404"/>
        <a:ext cx="1909384" cy="5031124"/>
      </dsp:txXfrm>
    </dsp:sp>
    <dsp:sp modelId="{D58CDF61-C98A-794B-B0E4-6234D1C712EE}">
      <dsp:nvSpPr>
        <dsp:cNvPr id="0" name=""/>
        <dsp:cNvSpPr/>
      </dsp:nvSpPr>
      <dsp:spPr>
        <a:xfrm>
          <a:off x="2370074" y="0"/>
          <a:ext cx="2028192" cy="5149932"/>
        </a:xfrm>
        <a:prstGeom prst="roundRect">
          <a:avLst>
            <a:gd name="adj" fmla="val 10000"/>
          </a:avLst>
        </a:prstGeom>
        <a:solidFill>
          <a:srgbClr val="7030A0">
            <a:alpha val="8201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Sponsoring Institution</a:t>
          </a:r>
        </a:p>
      </dsp:txBody>
      <dsp:txXfrm>
        <a:off x="2429478" y="59404"/>
        <a:ext cx="1909384" cy="5031124"/>
      </dsp:txXfrm>
    </dsp:sp>
    <dsp:sp modelId="{7D28EBCC-C080-634E-939F-0C26B648C9E0}">
      <dsp:nvSpPr>
        <dsp:cNvPr id="0" name=""/>
        <dsp:cNvSpPr/>
      </dsp:nvSpPr>
      <dsp:spPr>
        <a:xfrm>
          <a:off x="4739003" y="0"/>
          <a:ext cx="2028192" cy="51499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Faculty expertise</a:t>
          </a:r>
        </a:p>
      </dsp:txBody>
      <dsp:txXfrm>
        <a:off x="4798407" y="59404"/>
        <a:ext cx="1909384" cy="5031124"/>
      </dsp:txXfrm>
    </dsp:sp>
    <dsp:sp modelId="{E3E946BB-EAD7-564D-AC39-B7BB33E0DB3D}">
      <dsp:nvSpPr>
        <dsp:cNvPr id="0" name=""/>
        <dsp:cNvSpPr/>
      </dsp:nvSpPr>
      <dsp:spPr>
        <a:xfrm>
          <a:off x="7107931" y="0"/>
          <a:ext cx="2028192" cy="5149932"/>
        </a:xfrm>
        <a:prstGeom prst="roundRect">
          <a:avLst>
            <a:gd name="adj" fmla="val 10000"/>
          </a:avLst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Resident Interests</a:t>
          </a:r>
        </a:p>
      </dsp:txBody>
      <dsp:txXfrm>
        <a:off x="7167335" y="59404"/>
        <a:ext cx="1909384" cy="5031124"/>
      </dsp:txXfrm>
    </dsp:sp>
    <dsp:sp modelId="{13AF1B65-2AB3-F84B-BE38-95C64FB1BF15}">
      <dsp:nvSpPr>
        <dsp:cNvPr id="0" name=""/>
        <dsp:cNvSpPr/>
      </dsp:nvSpPr>
      <dsp:spPr>
        <a:xfrm>
          <a:off x="9476860" y="0"/>
          <a:ext cx="2028192" cy="5149932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Patient 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population </a:t>
          </a:r>
        </a:p>
      </dsp:txBody>
      <dsp:txXfrm>
        <a:off x="9536264" y="59404"/>
        <a:ext cx="1909384" cy="50311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80FFD9-C404-AA49-9573-C04320FEE93F}">
      <dsp:nvSpPr>
        <dsp:cNvPr id="0" name=""/>
        <dsp:cNvSpPr/>
      </dsp:nvSpPr>
      <dsp:spPr>
        <a:xfrm>
          <a:off x="3184" y="758369"/>
          <a:ext cx="2526046" cy="1515628"/>
        </a:xfrm>
        <a:prstGeom prst="rect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Continuity Clinic</a:t>
          </a:r>
        </a:p>
      </dsp:txBody>
      <dsp:txXfrm>
        <a:off x="3184" y="758369"/>
        <a:ext cx="2526046" cy="1515628"/>
      </dsp:txXfrm>
    </dsp:sp>
    <dsp:sp modelId="{D5C6CEC1-AA8C-BF46-A949-5549D258A52E}">
      <dsp:nvSpPr>
        <dsp:cNvPr id="0" name=""/>
        <dsp:cNvSpPr/>
      </dsp:nvSpPr>
      <dsp:spPr>
        <a:xfrm>
          <a:off x="2781835" y="758369"/>
          <a:ext cx="2526046" cy="1515628"/>
        </a:xfrm>
        <a:prstGeom prst="rect">
          <a:avLst/>
        </a:prstGeom>
        <a:solidFill>
          <a:schemeClr val="accent5">
            <a:shade val="80000"/>
            <a:hueOff val="34316"/>
            <a:satOff val="-9065"/>
            <a:lumOff val="5926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Inpatient Adult Medicine</a:t>
          </a:r>
          <a:endParaRPr lang="en-US" sz="2700" kern="1200" dirty="0"/>
        </a:p>
      </dsp:txBody>
      <dsp:txXfrm>
        <a:off x="2781835" y="758369"/>
        <a:ext cx="2526046" cy="1515628"/>
      </dsp:txXfrm>
    </dsp:sp>
    <dsp:sp modelId="{B1E65786-ED62-B745-9FEE-171D100AA996}">
      <dsp:nvSpPr>
        <dsp:cNvPr id="0" name=""/>
        <dsp:cNvSpPr/>
      </dsp:nvSpPr>
      <dsp:spPr>
        <a:xfrm>
          <a:off x="5560486" y="758369"/>
          <a:ext cx="2526046" cy="1515628"/>
        </a:xfrm>
        <a:prstGeom prst="rect">
          <a:avLst/>
        </a:prstGeom>
        <a:solidFill>
          <a:schemeClr val="accent5">
            <a:shade val="80000"/>
            <a:hueOff val="68633"/>
            <a:satOff val="-18129"/>
            <a:lumOff val="11851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Maternal Child Health</a:t>
          </a:r>
          <a:endParaRPr lang="en-US" sz="2700" kern="1200" dirty="0"/>
        </a:p>
      </dsp:txBody>
      <dsp:txXfrm>
        <a:off x="5560486" y="758369"/>
        <a:ext cx="2526046" cy="1515628"/>
      </dsp:txXfrm>
    </dsp:sp>
    <dsp:sp modelId="{47F1F719-BD08-D24E-AC4B-1AAD09259D6A}">
      <dsp:nvSpPr>
        <dsp:cNvPr id="0" name=""/>
        <dsp:cNvSpPr/>
      </dsp:nvSpPr>
      <dsp:spPr>
        <a:xfrm>
          <a:off x="8339138" y="758369"/>
          <a:ext cx="2526046" cy="1515628"/>
        </a:xfrm>
        <a:prstGeom prst="rect">
          <a:avLst/>
        </a:prstGeom>
        <a:solidFill>
          <a:schemeClr val="accent5">
            <a:shade val="80000"/>
            <a:hueOff val="102949"/>
            <a:satOff val="-27194"/>
            <a:lumOff val="17777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Care of Underserved</a:t>
          </a:r>
          <a:endParaRPr lang="en-US" sz="2700" kern="1200" dirty="0"/>
        </a:p>
      </dsp:txBody>
      <dsp:txXfrm>
        <a:off x="8339138" y="758369"/>
        <a:ext cx="2526046" cy="1515628"/>
      </dsp:txXfrm>
    </dsp:sp>
    <dsp:sp modelId="{F7693BC5-16C5-CD47-BD80-41C6A4246DCA}">
      <dsp:nvSpPr>
        <dsp:cNvPr id="0" name=""/>
        <dsp:cNvSpPr/>
      </dsp:nvSpPr>
      <dsp:spPr>
        <a:xfrm>
          <a:off x="3184" y="2526602"/>
          <a:ext cx="2526046" cy="1515628"/>
        </a:xfrm>
        <a:prstGeom prst="rect">
          <a:avLst/>
        </a:prstGeom>
        <a:solidFill>
          <a:schemeClr val="accent5">
            <a:shade val="80000"/>
            <a:hueOff val="137265"/>
            <a:satOff val="-36259"/>
            <a:lumOff val="23703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Behavioral Health and Addiction Care</a:t>
          </a:r>
        </a:p>
      </dsp:txBody>
      <dsp:txXfrm>
        <a:off x="3184" y="2526602"/>
        <a:ext cx="2526046" cy="1515628"/>
      </dsp:txXfrm>
    </dsp:sp>
    <dsp:sp modelId="{B2D7AA16-099C-7043-9FF9-247CB2C299BE}">
      <dsp:nvSpPr>
        <dsp:cNvPr id="0" name=""/>
        <dsp:cNvSpPr/>
      </dsp:nvSpPr>
      <dsp:spPr>
        <a:xfrm>
          <a:off x="2781835" y="2526602"/>
          <a:ext cx="2526046" cy="1515628"/>
        </a:xfrm>
        <a:prstGeom prst="rect">
          <a:avLst/>
        </a:prstGeom>
        <a:solidFill>
          <a:schemeClr val="accent5">
            <a:shade val="80000"/>
            <a:hueOff val="171582"/>
            <a:satOff val="-45324"/>
            <a:lumOff val="29629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Musculoskeletal Health and Sports Medicine </a:t>
          </a:r>
          <a:endParaRPr lang="en-US" sz="2700" kern="1200" dirty="0"/>
        </a:p>
      </dsp:txBody>
      <dsp:txXfrm>
        <a:off x="2781835" y="2526602"/>
        <a:ext cx="2526046" cy="1515628"/>
      </dsp:txXfrm>
    </dsp:sp>
    <dsp:sp modelId="{19E55066-BD3F-784D-A4FF-2A8DF827955A}">
      <dsp:nvSpPr>
        <dsp:cNvPr id="0" name=""/>
        <dsp:cNvSpPr/>
      </dsp:nvSpPr>
      <dsp:spPr>
        <a:xfrm>
          <a:off x="5560486" y="2526602"/>
          <a:ext cx="2526046" cy="1515628"/>
        </a:xfrm>
        <a:prstGeom prst="rect">
          <a:avLst/>
        </a:prstGeom>
        <a:solidFill>
          <a:schemeClr val="accent5">
            <a:shade val="80000"/>
            <a:hueOff val="205898"/>
            <a:satOff val="-54388"/>
            <a:lumOff val="35554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Professional Development</a:t>
          </a:r>
          <a:endParaRPr lang="en-US" sz="2700" kern="1200" dirty="0"/>
        </a:p>
      </dsp:txBody>
      <dsp:txXfrm>
        <a:off x="5560486" y="2526602"/>
        <a:ext cx="2526046" cy="1515628"/>
      </dsp:txXfrm>
    </dsp:sp>
    <dsp:sp modelId="{D8FB44D5-BFDE-4D49-B142-72A970B51865}">
      <dsp:nvSpPr>
        <dsp:cNvPr id="0" name=""/>
        <dsp:cNvSpPr/>
      </dsp:nvSpPr>
      <dsp:spPr>
        <a:xfrm>
          <a:off x="8339138" y="2526602"/>
          <a:ext cx="2526046" cy="1515628"/>
        </a:xfrm>
        <a:prstGeom prst="rect">
          <a:avLst/>
        </a:prstGeom>
        <a:solidFill>
          <a:schemeClr val="accent5">
            <a:shade val="80000"/>
            <a:hueOff val="240214"/>
            <a:satOff val="-63453"/>
            <a:lumOff val="4148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Lifelong Learning</a:t>
          </a:r>
          <a:endParaRPr lang="en-US" sz="2700" kern="1200" dirty="0"/>
        </a:p>
      </dsp:txBody>
      <dsp:txXfrm>
        <a:off x="8339138" y="2526602"/>
        <a:ext cx="2526046" cy="151562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EF0CD8-DD9A-3544-9458-907CD44E9FEC}">
      <dsp:nvSpPr>
        <dsp:cNvPr id="0" name=""/>
        <dsp:cNvSpPr/>
      </dsp:nvSpPr>
      <dsp:spPr>
        <a:xfrm>
          <a:off x="2262386" y="-41145"/>
          <a:ext cx="6628435" cy="6102090"/>
        </a:xfrm>
        <a:prstGeom prst="pie">
          <a:avLst>
            <a:gd name="adj1" fmla="val 16200000"/>
            <a:gd name="adj2" fmla="val 2052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Individualized Learning Plans</a:t>
          </a:r>
        </a:p>
      </dsp:txBody>
      <dsp:txXfrm>
        <a:off x="5660248" y="870536"/>
        <a:ext cx="2248933" cy="1416556"/>
      </dsp:txXfrm>
    </dsp:sp>
    <dsp:sp modelId="{EC1BA2F0-D036-E64D-A00E-6E9F83CF8BF7}">
      <dsp:nvSpPr>
        <dsp:cNvPr id="0" name=""/>
        <dsp:cNvSpPr/>
      </dsp:nvSpPr>
      <dsp:spPr>
        <a:xfrm>
          <a:off x="2746634" y="725385"/>
          <a:ext cx="5305974" cy="5056632"/>
        </a:xfrm>
        <a:prstGeom prst="pie">
          <a:avLst>
            <a:gd name="adj1" fmla="val 20520000"/>
            <a:gd name="adj2" fmla="val 324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Timely Feedback</a:t>
          </a:r>
        </a:p>
      </dsp:txBody>
      <dsp:txXfrm>
        <a:off x="6214467" y="3012909"/>
        <a:ext cx="1579159" cy="1270177"/>
      </dsp:txXfrm>
    </dsp:sp>
    <dsp:sp modelId="{80796DBE-2861-9E4C-A6F9-142D9D14FC83}">
      <dsp:nvSpPr>
        <dsp:cNvPr id="0" name=""/>
        <dsp:cNvSpPr/>
      </dsp:nvSpPr>
      <dsp:spPr>
        <a:xfrm>
          <a:off x="2871305" y="594292"/>
          <a:ext cx="5056632" cy="5318818"/>
        </a:xfrm>
        <a:prstGeom prst="pie">
          <a:avLst>
            <a:gd name="adj1" fmla="val 3240000"/>
            <a:gd name="adj2" fmla="val 756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Advising and Coaching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 dirty="0"/>
        </a:p>
      </dsp:txBody>
      <dsp:txXfrm>
        <a:off x="4496651" y="4583406"/>
        <a:ext cx="1805940" cy="1139746"/>
      </dsp:txXfrm>
    </dsp:sp>
    <dsp:sp modelId="{E8FFA0D3-9D0C-AF4E-BC9C-A5615F0BB6B3}">
      <dsp:nvSpPr>
        <dsp:cNvPr id="0" name=""/>
        <dsp:cNvSpPr/>
      </dsp:nvSpPr>
      <dsp:spPr>
        <a:xfrm>
          <a:off x="2718620" y="725385"/>
          <a:ext cx="5362002" cy="5056632"/>
        </a:xfrm>
        <a:prstGeom prst="pie">
          <a:avLst>
            <a:gd name="adj1" fmla="val 7560000"/>
            <a:gd name="adj2" fmla="val 1188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Focused elective time</a:t>
          </a:r>
        </a:p>
      </dsp:txBody>
      <dsp:txXfrm>
        <a:off x="2973954" y="3012909"/>
        <a:ext cx="1595833" cy="1270177"/>
      </dsp:txXfrm>
    </dsp:sp>
    <dsp:sp modelId="{3F7C9D2E-F193-484C-A43B-378D082F4DA8}">
      <dsp:nvSpPr>
        <dsp:cNvPr id="0" name=""/>
        <dsp:cNvSpPr/>
      </dsp:nvSpPr>
      <dsp:spPr>
        <a:xfrm>
          <a:off x="2654705" y="725385"/>
          <a:ext cx="5489833" cy="5056632"/>
        </a:xfrm>
        <a:prstGeom prst="pie">
          <a:avLst>
            <a:gd name="adj1" fmla="val 11880000"/>
            <a:gd name="adj2" fmla="val 1620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Clear goals and expectations</a:t>
          </a:r>
        </a:p>
      </dsp:txBody>
      <dsp:txXfrm>
        <a:off x="3455305" y="1495920"/>
        <a:ext cx="1862622" cy="117386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BF2644-2863-F044-8175-C9C356985A70}">
      <dsp:nvSpPr>
        <dsp:cNvPr id="0" name=""/>
        <dsp:cNvSpPr/>
      </dsp:nvSpPr>
      <dsp:spPr>
        <a:xfrm>
          <a:off x="1119508" y="12427"/>
          <a:ext cx="4543970" cy="4543970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Block? </a:t>
          </a:r>
        </a:p>
      </dsp:txBody>
      <dsp:txXfrm>
        <a:off x="1754026" y="548259"/>
        <a:ext cx="2619947" cy="3472307"/>
      </dsp:txXfrm>
    </dsp:sp>
    <dsp:sp modelId="{C15118B7-447C-B041-ADCA-2F7F9090256E}">
      <dsp:nvSpPr>
        <dsp:cNvPr id="0" name=""/>
        <dsp:cNvSpPr/>
      </dsp:nvSpPr>
      <dsp:spPr>
        <a:xfrm>
          <a:off x="4343163" y="74611"/>
          <a:ext cx="4646528" cy="4419602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Longitudinal?</a:t>
          </a:r>
        </a:p>
      </dsp:txBody>
      <dsp:txXfrm>
        <a:off x="5661772" y="595777"/>
        <a:ext cx="2679079" cy="337726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206E07-9721-674D-AFE4-F06A1ECB7303}">
      <dsp:nvSpPr>
        <dsp:cNvPr id="0" name=""/>
        <dsp:cNvSpPr/>
      </dsp:nvSpPr>
      <dsp:spPr>
        <a:xfrm>
          <a:off x="0" y="1998"/>
          <a:ext cx="10869613" cy="630223"/>
        </a:xfrm>
        <a:prstGeom prst="roundRect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Maternal-Child Health (OB)</a:t>
          </a:r>
        </a:p>
      </dsp:txBody>
      <dsp:txXfrm>
        <a:off x="30765" y="32763"/>
        <a:ext cx="10808083" cy="568693"/>
      </dsp:txXfrm>
    </dsp:sp>
    <dsp:sp modelId="{7C824530-C997-D54D-B815-840EB902D2E3}">
      <dsp:nvSpPr>
        <dsp:cNvPr id="0" name=""/>
        <dsp:cNvSpPr/>
      </dsp:nvSpPr>
      <dsp:spPr>
        <a:xfrm>
          <a:off x="0" y="645595"/>
          <a:ext cx="10869613" cy="630223"/>
        </a:xfrm>
        <a:prstGeom prst="roundRect">
          <a:avLst/>
        </a:prstGeom>
        <a:solidFill>
          <a:schemeClr val="accent5">
            <a:shade val="80000"/>
            <a:hueOff val="40036"/>
            <a:satOff val="-10576"/>
            <a:lumOff val="691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Sports and Exercise Medicine</a:t>
          </a:r>
        </a:p>
      </dsp:txBody>
      <dsp:txXfrm>
        <a:off x="30765" y="676360"/>
        <a:ext cx="10808083" cy="568693"/>
      </dsp:txXfrm>
    </dsp:sp>
    <dsp:sp modelId="{17070740-2E63-3F41-A1EB-515C092478EA}">
      <dsp:nvSpPr>
        <dsp:cNvPr id="0" name=""/>
        <dsp:cNvSpPr/>
      </dsp:nvSpPr>
      <dsp:spPr>
        <a:xfrm>
          <a:off x="0" y="1289191"/>
          <a:ext cx="10869613" cy="630223"/>
        </a:xfrm>
        <a:prstGeom prst="roundRect">
          <a:avLst/>
        </a:prstGeom>
        <a:solidFill>
          <a:schemeClr val="accent5">
            <a:shade val="80000"/>
            <a:hueOff val="80071"/>
            <a:satOff val="-21151"/>
            <a:lumOff val="1382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Leadership/Faculty Development</a:t>
          </a:r>
        </a:p>
      </dsp:txBody>
      <dsp:txXfrm>
        <a:off x="30765" y="1319956"/>
        <a:ext cx="10808083" cy="568693"/>
      </dsp:txXfrm>
    </dsp:sp>
    <dsp:sp modelId="{5196B3E0-3605-414A-9605-2D44BD6C1808}">
      <dsp:nvSpPr>
        <dsp:cNvPr id="0" name=""/>
        <dsp:cNvSpPr/>
      </dsp:nvSpPr>
      <dsp:spPr>
        <a:xfrm>
          <a:off x="0" y="1932788"/>
          <a:ext cx="10869613" cy="630223"/>
        </a:xfrm>
        <a:prstGeom prst="roundRect">
          <a:avLst/>
        </a:prstGeom>
        <a:solidFill>
          <a:schemeClr val="accent5">
            <a:shade val="80000"/>
            <a:hueOff val="120107"/>
            <a:satOff val="-31727"/>
            <a:lumOff val="2074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HIV</a:t>
          </a:r>
        </a:p>
      </dsp:txBody>
      <dsp:txXfrm>
        <a:off x="30765" y="1963553"/>
        <a:ext cx="10808083" cy="568693"/>
      </dsp:txXfrm>
    </dsp:sp>
    <dsp:sp modelId="{25D88A8C-9701-8B4A-BAE5-68BB634A2E40}">
      <dsp:nvSpPr>
        <dsp:cNvPr id="0" name=""/>
        <dsp:cNvSpPr/>
      </dsp:nvSpPr>
      <dsp:spPr>
        <a:xfrm>
          <a:off x="0" y="2576385"/>
          <a:ext cx="10869613" cy="630223"/>
        </a:xfrm>
        <a:prstGeom prst="roundRect">
          <a:avLst/>
        </a:prstGeom>
        <a:solidFill>
          <a:schemeClr val="accent5">
            <a:shade val="80000"/>
            <a:hueOff val="160143"/>
            <a:satOff val="-42302"/>
            <a:lumOff val="276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Addiction Medicine</a:t>
          </a:r>
        </a:p>
      </dsp:txBody>
      <dsp:txXfrm>
        <a:off x="30765" y="2607150"/>
        <a:ext cx="10808083" cy="568693"/>
      </dsp:txXfrm>
    </dsp:sp>
    <dsp:sp modelId="{D0350718-DCB7-7B4A-8ACF-60B5DABBF12A}">
      <dsp:nvSpPr>
        <dsp:cNvPr id="0" name=""/>
        <dsp:cNvSpPr/>
      </dsp:nvSpPr>
      <dsp:spPr>
        <a:xfrm>
          <a:off x="0" y="3219981"/>
          <a:ext cx="10869613" cy="630223"/>
        </a:xfrm>
        <a:prstGeom prst="roundRect">
          <a:avLst/>
        </a:prstGeom>
        <a:solidFill>
          <a:schemeClr val="accent5">
            <a:shade val="80000"/>
            <a:hueOff val="200179"/>
            <a:satOff val="-52877"/>
            <a:lumOff val="3456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Integrative Medicine</a:t>
          </a:r>
        </a:p>
      </dsp:txBody>
      <dsp:txXfrm>
        <a:off x="30765" y="3250746"/>
        <a:ext cx="10808083" cy="568693"/>
      </dsp:txXfrm>
    </dsp:sp>
    <dsp:sp modelId="{153DC615-0A3F-3A47-A2F3-62AFCED3FC56}">
      <dsp:nvSpPr>
        <dsp:cNvPr id="0" name=""/>
        <dsp:cNvSpPr/>
      </dsp:nvSpPr>
      <dsp:spPr>
        <a:xfrm>
          <a:off x="0" y="3863578"/>
          <a:ext cx="10869613" cy="630223"/>
        </a:xfrm>
        <a:prstGeom prst="roundRect">
          <a:avLst/>
        </a:prstGeom>
        <a:solidFill>
          <a:schemeClr val="accent5">
            <a:shade val="80000"/>
            <a:hueOff val="240214"/>
            <a:satOff val="-63453"/>
            <a:lumOff val="4148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Other by design</a:t>
          </a:r>
        </a:p>
      </dsp:txBody>
      <dsp:txXfrm>
        <a:off x="30765" y="3894343"/>
        <a:ext cx="10808083" cy="56869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6501F3-6EF8-204A-A491-83AAD7AF726A}">
      <dsp:nvSpPr>
        <dsp:cNvPr id="0" name=""/>
        <dsp:cNvSpPr/>
      </dsp:nvSpPr>
      <dsp:spPr>
        <a:xfrm rot="10800000">
          <a:off x="2108897" y="736"/>
          <a:ext cx="7227465" cy="1153782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786" tIns="121920" rIns="227584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Inpatient mini-didactics</a:t>
          </a:r>
        </a:p>
      </dsp:txBody>
      <dsp:txXfrm rot="10800000">
        <a:off x="2397342" y="736"/>
        <a:ext cx="6939020" cy="1153782"/>
      </dsp:txXfrm>
    </dsp:sp>
    <dsp:sp modelId="{E39141E5-8EB0-4D46-8037-4B6406070DF6}">
      <dsp:nvSpPr>
        <dsp:cNvPr id="0" name=""/>
        <dsp:cNvSpPr/>
      </dsp:nvSpPr>
      <dsp:spPr>
        <a:xfrm>
          <a:off x="1532006" y="736"/>
          <a:ext cx="1153782" cy="115378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92FF04-9EFA-7D49-A3CE-BAE28970B9B1}">
      <dsp:nvSpPr>
        <dsp:cNvPr id="0" name=""/>
        <dsp:cNvSpPr/>
      </dsp:nvSpPr>
      <dsp:spPr>
        <a:xfrm rot="10800000">
          <a:off x="2108897" y="1480508"/>
          <a:ext cx="7227465" cy="1153782"/>
        </a:xfrm>
        <a:prstGeom prst="homePlate">
          <a:avLst/>
        </a:prstGeom>
        <a:solidFill>
          <a:schemeClr val="accent2">
            <a:hueOff val="-162728"/>
            <a:satOff val="18493"/>
            <a:lumOff val="568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786" tIns="121920" rIns="227584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Outpatient case-based noon conferences</a:t>
          </a:r>
        </a:p>
      </dsp:txBody>
      <dsp:txXfrm rot="10800000">
        <a:off x="2397342" y="1480508"/>
        <a:ext cx="6939020" cy="1153782"/>
      </dsp:txXfrm>
    </dsp:sp>
    <dsp:sp modelId="{5B40CFB5-7885-CE48-8EB1-7D873114AA93}">
      <dsp:nvSpPr>
        <dsp:cNvPr id="0" name=""/>
        <dsp:cNvSpPr/>
      </dsp:nvSpPr>
      <dsp:spPr>
        <a:xfrm>
          <a:off x="1532006" y="1480508"/>
          <a:ext cx="1153782" cy="1153782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CE4D21-8B7F-D141-BE03-C69A364FCB17}">
      <dsp:nvSpPr>
        <dsp:cNvPr id="0" name=""/>
        <dsp:cNvSpPr/>
      </dsp:nvSpPr>
      <dsp:spPr>
        <a:xfrm rot="10800000">
          <a:off x="2108897" y="2960280"/>
          <a:ext cx="7227465" cy="1153782"/>
        </a:xfrm>
        <a:prstGeom prst="homePlate">
          <a:avLst/>
        </a:prstGeom>
        <a:solidFill>
          <a:schemeClr val="accent2">
            <a:hueOff val="-325455"/>
            <a:satOff val="36985"/>
            <a:lumOff val="1137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786" tIns="121920" rIns="227584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Weekly half-day theme based</a:t>
          </a:r>
        </a:p>
      </dsp:txBody>
      <dsp:txXfrm rot="10800000">
        <a:off x="2397342" y="2960280"/>
        <a:ext cx="6939020" cy="1153782"/>
      </dsp:txXfrm>
    </dsp:sp>
    <dsp:sp modelId="{91518569-6DB4-2741-819C-95911700FE93}">
      <dsp:nvSpPr>
        <dsp:cNvPr id="0" name=""/>
        <dsp:cNvSpPr/>
      </dsp:nvSpPr>
      <dsp:spPr>
        <a:xfrm>
          <a:off x="1532006" y="2960280"/>
          <a:ext cx="1153782" cy="1153782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765AEC-5258-3B4E-801C-1F6E9EFE6099}">
      <dsp:nvSpPr>
        <dsp:cNvPr id="0" name=""/>
        <dsp:cNvSpPr/>
      </dsp:nvSpPr>
      <dsp:spPr>
        <a:xfrm>
          <a:off x="4107523" y="71920"/>
          <a:ext cx="2654807" cy="2654807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Quarterly sessions as a class</a:t>
          </a:r>
        </a:p>
      </dsp:txBody>
      <dsp:txXfrm>
        <a:off x="4413847" y="429298"/>
        <a:ext cx="2042160" cy="842391"/>
      </dsp:txXfrm>
    </dsp:sp>
    <dsp:sp modelId="{30A1DD0E-1B61-BF4C-B4AB-AD93038045F5}">
      <dsp:nvSpPr>
        <dsp:cNvPr id="0" name=""/>
        <dsp:cNvSpPr/>
      </dsp:nvSpPr>
      <dsp:spPr>
        <a:xfrm>
          <a:off x="4976024" y="1225295"/>
          <a:ext cx="3251635" cy="2654807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Personal Days</a:t>
          </a:r>
        </a:p>
      </dsp:txBody>
      <dsp:txXfrm>
        <a:off x="6726905" y="1531619"/>
        <a:ext cx="1250628" cy="2042160"/>
      </dsp:txXfrm>
    </dsp:sp>
    <dsp:sp modelId="{866F8000-D794-D343-AC47-3C1A99F31ADF}">
      <dsp:nvSpPr>
        <dsp:cNvPr id="0" name=""/>
        <dsp:cNvSpPr/>
      </dsp:nvSpPr>
      <dsp:spPr>
        <a:xfrm>
          <a:off x="4100196" y="2399538"/>
          <a:ext cx="2654807" cy="2654807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Accommodation for appointments</a:t>
          </a:r>
        </a:p>
      </dsp:txBody>
      <dsp:txXfrm>
        <a:off x="4406520" y="3854577"/>
        <a:ext cx="2042160" cy="842391"/>
      </dsp:txXfrm>
    </dsp:sp>
    <dsp:sp modelId="{04AE5EDF-824F-DB4F-8742-3438988BBF3A}">
      <dsp:nvSpPr>
        <dsp:cNvPr id="0" name=""/>
        <dsp:cNvSpPr/>
      </dsp:nvSpPr>
      <dsp:spPr>
        <a:xfrm>
          <a:off x="2640708" y="1225295"/>
          <a:ext cx="3225299" cy="2654807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Teamwork</a:t>
          </a:r>
        </a:p>
      </dsp:txBody>
      <dsp:txXfrm>
        <a:off x="2888808" y="1531619"/>
        <a:ext cx="1240499" cy="20421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02299" cy="3505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31648" y="0"/>
            <a:ext cx="4002299" cy="3505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02299" cy="3505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31648" y="6658664"/>
            <a:ext cx="4002299" cy="3505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0423A-8BCE-448E-A97B-03A88B2B12C1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02299" cy="3505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31648" y="0"/>
            <a:ext cx="4002299" cy="3505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2825" y="525463"/>
            <a:ext cx="4670425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3608" y="3329941"/>
            <a:ext cx="7388860" cy="31546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02299" cy="3505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31648" y="6658664"/>
            <a:ext cx="4002299" cy="3505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2A70B-78F2-4DCF-B53B-C990D2FAFB8A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1072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8011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0753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3745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972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3758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2006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3550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306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670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173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8038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9845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27411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2594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3104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865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76F04-FC50-6D8B-8EE6-6E6D0713B2D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3603" y="1702934"/>
            <a:ext cx="914161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38DD14-9BA0-561E-DE23-476C6D90F23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3603" y="294483"/>
            <a:ext cx="9141619" cy="438489"/>
          </a:xfrm>
        </p:spPr>
        <p:txBody>
          <a:bodyPr/>
          <a:lstStyle>
            <a:lvl1pPr marL="0" indent="0" algn="ctr">
              <a:buNone/>
              <a:defRPr sz="20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Date</a:t>
            </a:r>
          </a:p>
        </p:txBody>
      </p:sp>
    </p:spTree>
    <p:extLst>
      <p:ext uri="{BB962C8B-B14F-4D97-AF65-F5344CB8AC3E}">
        <p14:creationId xmlns:p14="http://schemas.microsoft.com/office/powerpoint/2010/main" val="1491050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71AF9-2D0A-3947-B71A-95199AD55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2" y="747486"/>
            <a:ext cx="10955433" cy="762000"/>
          </a:xfrm>
        </p:spPr>
        <p:txBody>
          <a:bodyPr>
            <a:normAutofit/>
          </a:bodyPr>
          <a:lstStyle>
            <a:lvl1pPr>
              <a:defRPr sz="4000" b="1" i="0">
                <a:latin typeface="Franklin Gothic Demi Cond" panose="020B06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8BEF43-9A0F-582A-FDF5-11E1E174E3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42" y="1825625"/>
            <a:ext cx="3747339" cy="4351338"/>
          </a:xfrm>
          <a:prstGeom prst="rect">
            <a:avLst/>
          </a:prstGeom>
        </p:spPr>
        <p:txBody>
          <a:bodyPr/>
          <a:lstStyle>
            <a:lvl1pPr>
              <a:defRPr sz="2000" b="0" i="0">
                <a:latin typeface="Gibson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6B9F69-E9E5-DB73-BB2A-E4871FB01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10713" y="6356352"/>
            <a:ext cx="374733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1C8A59-9C24-93D1-CF11-631F85EC3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51409" y="6356352"/>
            <a:ext cx="2742486" cy="365125"/>
          </a:xfrm>
        </p:spPr>
        <p:txBody>
          <a:bodyPr/>
          <a:lstStyle/>
          <a:p>
            <a:fld id="{E4288839-16B6-D24C-9F38-9E41BA67B62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6284C24-BB29-652D-BCA1-0652533BECB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10715" y="1825625"/>
            <a:ext cx="3747339" cy="4351338"/>
          </a:xfrm>
          <a:prstGeom prst="rect">
            <a:avLst/>
          </a:prstGeom>
        </p:spPr>
        <p:txBody>
          <a:bodyPr/>
          <a:lstStyle>
            <a:lvl1pPr>
              <a:defRPr sz="2000" b="0" i="0">
                <a:latin typeface="Gibson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CD13ED4-B823-1881-F848-932DE2E3E64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742580" y="1825625"/>
            <a:ext cx="2851316" cy="4351338"/>
          </a:xfrm>
          <a:prstGeom prst="rect">
            <a:avLst/>
          </a:prstGeom>
        </p:spPr>
        <p:txBody>
          <a:bodyPr/>
          <a:lstStyle>
            <a:lvl1pPr marL="257175" indent="-257175">
              <a:buFontTx/>
              <a:buBlip>
                <a:blip r:embed="rId2"/>
              </a:buBlip>
              <a:defRPr sz="2000" b="0" i="0">
                <a:latin typeface="Gibson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Bullets…</a:t>
            </a:r>
          </a:p>
        </p:txBody>
      </p:sp>
    </p:spTree>
    <p:extLst>
      <p:ext uri="{BB962C8B-B14F-4D97-AF65-F5344CB8AC3E}">
        <p14:creationId xmlns:p14="http://schemas.microsoft.com/office/powerpoint/2010/main" val="2823642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71AF9-2D0A-3947-B71A-95199AD55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2" y="747486"/>
            <a:ext cx="10955433" cy="762000"/>
          </a:xfrm>
        </p:spPr>
        <p:txBody>
          <a:bodyPr>
            <a:normAutofit/>
          </a:bodyPr>
          <a:lstStyle>
            <a:lvl1pPr>
              <a:defRPr sz="4000" b="1" i="0">
                <a:latin typeface="Franklin Gothic Demi Cond" panose="020B06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6B9F69-E9E5-DB73-BB2A-E4871FB01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10713" y="6356352"/>
            <a:ext cx="374733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1C8A59-9C24-93D1-CF11-631F85EC3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51409" y="6356352"/>
            <a:ext cx="2742486" cy="365125"/>
          </a:xfrm>
        </p:spPr>
        <p:txBody>
          <a:bodyPr/>
          <a:lstStyle/>
          <a:p>
            <a:fld id="{E4288839-16B6-D24C-9F38-9E41BA67B62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CD13ED4-B823-1881-F848-932DE2E3E64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09442" y="1825625"/>
            <a:ext cx="10984455" cy="4351338"/>
          </a:xfrm>
          <a:prstGeom prst="rect">
            <a:avLst/>
          </a:prstGeom>
        </p:spPr>
        <p:txBody>
          <a:bodyPr/>
          <a:lstStyle>
            <a:lvl1pPr marL="257175" indent="-257175">
              <a:buFontTx/>
              <a:buBlip>
                <a:blip r:embed="rId2"/>
              </a:buBlip>
              <a:defRPr sz="2000" b="0" i="0">
                <a:latin typeface="Gibson" pitchFamily="2" charset="77"/>
              </a:defRPr>
            </a:lvl1pPr>
          </a:lstStyle>
          <a:p>
            <a:pPr lvl="0"/>
            <a:r>
              <a:rPr lang="en-US" dirty="0"/>
              <a:t>Click to add text</a:t>
            </a:r>
          </a:p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211657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651" y="228600"/>
            <a:ext cx="10868369" cy="9906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9/4/2024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5BA54BD-C84D-46CE-8B72-31BFB26ABA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816651" y="1600200"/>
            <a:ext cx="10868369" cy="44958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63342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3044" y="5486400"/>
            <a:ext cx="975106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044" y="4648200"/>
            <a:ext cx="975106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8329030" y="6248401"/>
            <a:ext cx="3555074" cy="365125"/>
          </a:xfrm>
        </p:spPr>
        <p:txBody>
          <a:bodyPr rtlCol="0"/>
          <a:lstStyle/>
          <a:p>
            <a:fld id="{9AFE8FB1-0A7A-443E-AAF7-31D4FA1AA312}" type="datetimeFigureOut">
              <a:rPr lang="en-US" smtClean="0"/>
              <a:t>9/4/2024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929897" cy="663578"/>
          </a:xfrm>
        </p:spPr>
        <p:txBody>
          <a:bodyPr rtlCol="0"/>
          <a:lstStyle>
            <a:lvl1pPr>
              <a:defRPr sz="2800"/>
            </a:lvl1pPr>
          </a:lstStyle>
          <a:p>
            <a:fld id="{25BA54BD-C84D-46CE-8B72-31BFB26ABA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2133044" y="6248207"/>
            <a:ext cx="6094413" cy="365125"/>
          </a:xfrm>
        </p:spPr>
        <p:txBody>
          <a:bodyPr rtlCol="0"/>
          <a:lstStyle/>
          <a:p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80226" y="0"/>
            <a:ext cx="10108599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349137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812588" y="1589567"/>
            <a:ext cx="5180251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458186" y="1589567"/>
            <a:ext cx="5180251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9AFE8FB1-0A7A-443E-AAF7-31D4FA1AA312}" type="datetimeFigureOut">
              <a:rPr lang="en-US" smtClean="0"/>
              <a:t>9/4/2024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25BA54BD-C84D-46CE-8B72-31BFB26ABA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01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589" y="273050"/>
            <a:ext cx="10766795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9/4/2024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5BA54BD-C84D-46CE-8B72-31BFB26ABA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12589" y="1752600"/>
            <a:ext cx="2133044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3148780" y="1752600"/>
            <a:ext cx="8532178" cy="4419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4797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3A80F-47A9-9D32-A486-2D9AE30B502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3603" y="1717449"/>
            <a:ext cx="914161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6340AC-091B-1E33-858F-509170DD102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3603" y="452440"/>
            <a:ext cx="9141619" cy="5417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date</a:t>
            </a:r>
          </a:p>
        </p:txBody>
      </p:sp>
    </p:spTree>
    <p:extLst>
      <p:ext uri="{BB962C8B-B14F-4D97-AF65-F5344CB8AC3E}">
        <p14:creationId xmlns:p14="http://schemas.microsoft.com/office/powerpoint/2010/main" val="1853812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CA572D-63E6-48A9-B9BC-63B75BD8C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2103439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113CAC-E6AC-E4E3-4E9C-C800FD0C9E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982" y="365125"/>
            <a:ext cx="10512862" cy="4894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date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3A8CF7-9ED6-5A5C-F4E9-1ADCCDE7A513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84645" y="6672580"/>
            <a:ext cx="6714435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2C3E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Sensitivity: General Business Use.  This document contains proprietary information and is intended for business use only. </a:t>
            </a:r>
          </a:p>
        </p:txBody>
      </p:sp>
    </p:spTree>
    <p:extLst>
      <p:ext uri="{BB962C8B-B14F-4D97-AF65-F5344CB8AC3E}">
        <p14:creationId xmlns:p14="http://schemas.microsoft.com/office/powerpoint/2010/main" val="2609862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6000" b="1" i="0" kern="1200">
          <a:solidFill>
            <a:schemeClr val="tx1"/>
          </a:solidFill>
          <a:latin typeface="Franklin Gothic Demi Cond" panose="020B0603020102020204" pitchFamily="34" charset="0"/>
          <a:ea typeface="+mj-ea"/>
          <a:cs typeface="+mj-cs"/>
        </a:defRPr>
      </a:lvl1pPr>
    </p:titleStyle>
    <p:bodyStyle>
      <a:lvl1pPr marL="0" indent="0" algn="ctr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2000" b="0" i="0" kern="1200">
          <a:solidFill>
            <a:schemeClr val="tx1"/>
          </a:solidFill>
          <a:latin typeface="Gibson Medium" pitchFamily="2" charset="77"/>
          <a:ea typeface="+mn-ea"/>
          <a:cs typeface="+mn-cs"/>
        </a:defRPr>
      </a:lvl1pPr>
      <a:lvl2pPr marL="3429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2250" b="0" i="0" kern="1200">
          <a:solidFill>
            <a:schemeClr val="tx1"/>
          </a:solidFill>
          <a:latin typeface="Gibson Medium" pitchFamily="2" charset="77"/>
          <a:ea typeface="+mn-ea"/>
          <a:cs typeface="+mn-cs"/>
        </a:defRPr>
      </a:lvl2pPr>
      <a:lvl3pPr marL="6858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2250" b="0" i="0" kern="1200">
          <a:solidFill>
            <a:schemeClr val="tx1"/>
          </a:solidFill>
          <a:latin typeface="Gibson Medium" pitchFamily="2" charset="77"/>
          <a:ea typeface="+mn-ea"/>
          <a:cs typeface="+mn-cs"/>
        </a:defRPr>
      </a:lvl3pPr>
      <a:lvl4pPr marL="10287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2250" b="0" i="0" kern="1200">
          <a:solidFill>
            <a:schemeClr val="tx1"/>
          </a:solidFill>
          <a:latin typeface="Gibson Medium" pitchFamily="2" charset="77"/>
          <a:ea typeface="+mn-ea"/>
          <a:cs typeface="+mn-cs"/>
        </a:defRPr>
      </a:lvl4pPr>
      <a:lvl5pPr marL="13716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2250" b="0" i="0" kern="1200">
          <a:solidFill>
            <a:schemeClr val="tx1"/>
          </a:solidFill>
          <a:latin typeface="Gibson Medium" pitchFamily="2" charset="77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081345-3397-917E-B371-F9E4F0F6E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2" y="776516"/>
            <a:ext cx="10955433" cy="754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602186-AEF3-F7AC-1784-A69635A96C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356352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>
                <a:solidFill>
                  <a:schemeClr val="tx1">
                    <a:tint val="75000"/>
                  </a:schemeClr>
                </a:solidFill>
                <a:latin typeface="Gibson Medium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6586FA-08D3-280D-BADB-76BDF562B3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8357" y="6356352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ibson Medium" pitchFamily="2" charset="77"/>
              </a:defRPr>
            </a:lvl1pPr>
          </a:lstStyle>
          <a:p>
            <a:fld id="{E4288839-16B6-D24C-9F38-9E41BA67B62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E3D389-A1D3-3D0B-5FCE-E643A4107BF8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84645" y="6672580"/>
            <a:ext cx="6714435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2C3E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Sensitivity: General Business Use.  This document contains proprietary information and is intended for business use only. </a:t>
            </a:r>
          </a:p>
        </p:txBody>
      </p:sp>
    </p:spTree>
    <p:extLst>
      <p:ext uri="{BB962C8B-B14F-4D97-AF65-F5344CB8AC3E}">
        <p14:creationId xmlns:p14="http://schemas.microsoft.com/office/powerpoint/2010/main" val="88083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7" r:id="rId3"/>
    <p:sldLayoutId id="2147483788" r:id="rId4"/>
    <p:sldLayoutId id="2147483789" r:id="rId5"/>
    <p:sldLayoutId id="2147483790" r:id="rId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accent1"/>
          </a:solidFill>
          <a:latin typeface="Franklin Gothic Demi Cond" panose="020B0603020102020204" pitchFamily="34" charset="0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1650" b="0" i="0" kern="1200">
          <a:solidFill>
            <a:schemeClr val="accent1"/>
          </a:solidFill>
          <a:latin typeface="Gibson" pitchFamily="2" charset="77"/>
          <a:ea typeface="+mn-ea"/>
          <a:cs typeface="+mn-cs"/>
        </a:defRPr>
      </a:lvl1pPr>
      <a:lvl2pPr marL="3429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6858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5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287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35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35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90054B-F404-D228-2D54-140C2E40D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2266498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2D2C63-BDD1-A6BF-DAAF-E13A8A8082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982" y="365127"/>
            <a:ext cx="10512862" cy="6272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A006B6-52F8-754E-4BA3-72153763A012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84645" y="6672580"/>
            <a:ext cx="6714435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2C3E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Sensitivity: General Business Use.  This document contains proprietary information and is intended for business use only. </a:t>
            </a:r>
          </a:p>
        </p:txBody>
      </p:sp>
    </p:spTree>
    <p:extLst>
      <p:ext uri="{BB962C8B-B14F-4D97-AF65-F5344CB8AC3E}">
        <p14:creationId xmlns:p14="http://schemas.microsoft.com/office/powerpoint/2010/main" val="3718989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6000" b="1" i="0" kern="1200">
          <a:solidFill>
            <a:schemeClr val="bg1"/>
          </a:solidFill>
          <a:latin typeface="Franklin Gothic Demi Cond" panose="020B0603020102020204" pitchFamily="34" charset="0"/>
          <a:ea typeface="+mj-ea"/>
          <a:cs typeface="+mj-cs"/>
        </a:defRPr>
      </a:lvl1pPr>
    </p:titleStyle>
    <p:bodyStyle>
      <a:lvl1pPr marL="0" indent="0" algn="ctr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2000" b="0" i="0" kern="1200">
          <a:solidFill>
            <a:schemeClr val="bg1"/>
          </a:solidFill>
          <a:latin typeface="Gibson Medium" pitchFamily="2" charset="77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7.png"/><Relationship Id="rId5" Type="http://schemas.openxmlformats.org/officeDocument/2006/relationships/image" Target="../media/image9.emf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7.png"/><Relationship Id="rId5" Type="http://schemas.openxmlformats.org/officeDocument/2006/relationships/image" Target="../media/image10.emf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slideLayout" Target="../slideLayouts/slideLayout4.xml"/><Relationship Id="rId7" Type="http://schemas.openxmlformats.org/officeDocument/2006/relationships/diagramQuickStyle" Target="../diagrams/quickStyle5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2.xml"/><Relationship Id="rId9" Type="http://schemas.microsoft.com/office/2007/relationships/diagramDrawing" Target="../diagrams/drawing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slideLayout" Target="../slideLayouts/slideLayout4.xml"/><Relationship Id="rId7" Type="http://schemas.openxmlformats.org/officeDocument/2006/relationships/diagramQuickStyle" Target="../diagrams/quickStyle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3.xml"/><Relationship Id="rId9" Type="http://schemas.microsoft.com/office/2007/relationships/diagramDrawing" Target="../diagrams/drawing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slideLayout" Target="../slideLayouts/slideLayout4.xml"/><Relationship Id="rId7" Type="http://schemas.openxmlformats.org/officeDocument/2006/relationships/diagramQuickStyle" Target="../diagrams/quickStyle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5.xml"/><Relationship Id="rId9" Type="http://schemas.microsoft.com/office/2007/relationships/diagramDrawing" Target="../diagrams/drawing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publicdomainpictures.net/en/view-image.php?image=349538&amp;picture=thank-you-clipart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4.xml"/><Relationship Id="rId7" Type="http://schemas.openxmlformats.org/officeDocument/2006/relationships/diagramQuickStyle" Target="../diagrams/quickStyle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2.xml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4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3.xml"/><Relationship Id="rId9" Type="http://schemas.microsoft.com/office/2007/relationships/diagramDrawing" Target="../diagrams/drawing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slideLayout" Target="../slideLayouts/slideLayout4.xml"/><Relationship Id="rId7" Type="http://schemas.openxmlformats.org/officeDocument/2006/relationships/diagramQuickStyle" Target="../diagrams/quickStyle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4.xml"/><Relationship Id="rId9" Type="http://schemas.microsoft.com/office/2007/relationships/diagramDrawing" Target="../diagrams/drawing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slideLayout" Target="../slideLayouts/slideLayout5.xml"/><Relationship Id="rId7" Type="http://schemas.openxmlformats.org/officeDocument/2006/relationships/diagramQuickStyle" Target="../diagrams/quickStyle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5.xml"/><Relationship Id="rId9" Type="http://schemas.microsoft.com/office/2007/relationships/diagramDrawing" Target="../diagrams/drawin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7.png"/><Relationship Id="rId5" Type="http://schemas.openxmlformats.org/officeDocument/2006/relationships/image" Target="../media/image8.emf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55F05-AC74-F6A9-1E17-BD9EEF00F8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82471" y="1702934"/>
            <a:ext cx="8573548" cy="2387600"/>
          </a:xfrm>
        </p:spPr>
        <p:txBody>
          <a:bodyPr/>
          <a:lstStyle/>
          <a:p>
            <a:r>
              <a:rPr lang="en-US" sz="4400" b="0" cap="all" dirty="0">
                <a:solidFill>
                  <a:prstClr val="black"/>
                </a:solidFill>
                <a:latin typeface="Tw Cen MT"/>
              </a:rPr>
              <a:t>Welcome to Family Medicine</a:t>
            </a:r>
            <a:br>
              <a:rPr lang="en-US" sz="4400" b="0" cap="all" dirty="0">
                <a:solidFill>
                  <a:prstClr val="black"/>
                </a:solidFill>
                <a:latin typeface="Tw Cen MT"/>
              </a:rPr>
            </a:br>
            <a:r>
              <a:rPr lang="en-US" sz="4400" b="0" cap="all" dirty="0">
                <a:solidFill>
                  <a:prstClr val="black"/>
                </a:solidFill>
                <a:latin typeface="Tw Cen MT"/>
              </a:rPr>
              <a:t> </a:t>
            </a:r>
            <a:r>
              <a:rPr lang="en-US" sz="2400" b="0" cap="all" dirty="0">
                <a:solidFill>
                  <a:prstClr val="black"/>
                </a:solidFill>
                <a:latin typeface="Tw Cen MT"/>
              </a:rPr>
              <a:t>of</a:t>
            </a:r>
            <a:r>
              <a:rPr lang="en-US" sz="4400" b="0" cap="all" dirty="0">
                <a:solidFill>
                  <a:prstClr val="black"/>
                </a:solidFill>
                <a:latin typeface="Tw Cen MT"/>
              </a:rPr>
              <a:t> </a:t>
            </a:r>
            <a:br>
              <a:rPr lang="en-US" sz="4400" b="0" cap="all" dirty="0">
                <a:solidFill>
                  <a:prstClr val="black"/>
                </a:solidFill>
                <a:latin typeface="Tw Cen MT"/>
              </a:rPr>
            </a:br>
            <a:r>
              <a:rPr lang="en-US" sz="4400" b="0" cap="all" dirty="0">
                <a:solidFill>
                  <a:prstClr val="black"/>
                </a:solidFill>
                <a:latin typeface="Tw Cen MT"/>
              </a:rPr>
              <a:t>Southwest Washington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4FF0EA-E730-70D9-FC8A-6D00F29E7C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603" y="294483"/>
            <a:ext cx="9141619" cy="924717"/>
          </a:xfrm>
        </p:spPr>
        <p:txBody>
          <a:bodyPr/>
          <a:lstStyle/>
          <a:p>
            <a:r>
              <a:rPr lang="en-US" dirty="0"/>
              <a:t>Curriculum Overview: </a:t>
            </a:r>
          </a:p>
          <a:p>
            <a:r>
              <a:rPr lang="en-US" dirty="0"/>
              <a:t>Genoveva O’Neill, MD </a:t>
            </a:r>
          </a:p>
          <a:p>
            <a:r>
              <a:rPr lang="en-US" dirty="0"/>
              <a:t>Associate Program Director-Educational Affairs</a:t>
            </a:r>
          </a:p>
          <a:p>
            <a:endParaRPr lang="en-US" dirty="0"/>
          </a:p>
        </p:txBody>
      </p:sp>
      <p:pic>
        <p:nvPicPr>
          <p:cNvPr id="4" name="Video 27">
            <a:hlinkClick r:id="" action="ppaction://media"/>
            <a:extLst>
              <a:ext uri="{FF2B5EF4-FFF2-40B4-BE49-F238E27FC236}">
                <a16:creationId xmlns:a16="http://schemas.microsoft.com/office/drawing/2014/main" id="{CB99082A-38EC-85FC-404F-45BC819CAD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10056812" y="2743200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74839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R2 Track Example </a:t>
            </a:r>
            <a:br>
              <a:rPr lang="en-US" dirty="0"/>
            </a:br>
            <a:r>
              <a:rPr lang="en-US" sz="2800" i="1" dirty="0"/>
              <a:t>Twenty-Six 2-Week Blocks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E39D98-6CA7-7190-3304-4DCB402A55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11" y="2285999"/>
            <a:ext cx="12039602" cy="2286002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00A0A98-1A6D-FFEC-E0E2-D5967E5957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49129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6440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9210">
        <p:fade/>
      </p:transition>
    </mc:Choice>
    <mc:Fallback xmlns="">
      <p:transition spd="med" advTm="592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R3 Track Example  </a:t>
            </a:r>
            <a:br>
              <a:rPr lang="en-US" dirty="0"/>
            </a:br>
            <a:r>
              <a:rPr lang="en-US" sz="2800" i="1" dirty="0"/>
              <a:t>Twenty-Six 2-Week Blocks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A2F29C-2E46-D888-6685-AFAD8C8AF6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811" y="2286000"/>
            <a:ext cx="11887202" cy="2286000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C70F30E9-55BB-0889-AD31-54B37A051B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49129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9168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9704">
        <p:fade/>
      </p:transition>
    </mc:Choice>
    <mc:Fallback xmlns="">
      <p:transition spd="med" advTm="297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836612" y="228600"/>
            <a:ext cx="10868369" cy="990600"/>
          </a:xfrm>
        </p:spPr>
        <p:txBody>
          <a:bodyPr>
            <a:normAutofit/>
          </a:bodyPr>
          <a:lstStyle/>
          <a:p>
            <a:r>
              <a:rPr lang="en-US" dirty="0"/>
              <a:t>Areas of Concentration</a:t>
            </a:r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A0BC4EAF-3320-792F-6D53-4F2870937F58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463000835"/>
              </p:ext>
            </p:extLst>
          </p:nvPr>
        </p:nvGraphicFramePr>
        <p:xfrm>
          <a:off x="815975" y="1600200"/>
          <a:ext cx="10869613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EA401290-68F8-BF04-9BB7-7197D2046F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61075" t="-161075" r="-161075" b="-161075"/>
          <a:stretch>
            <a:fillRect/>
          </a:stretch>
        </p:blipFill>
        <p:spPr>
          <a:xfrm>
            <a:off x="10049129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9349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2228">
        <p:fade/>
      </p:transition>
    </mc:Choice>
    <mc:Fallback xmlns="">
      <p:transition spd="med" advTm="422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AB8202D-C7A0-4DF2-9150-56E8E8A4E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Didactics</a:t>
            </a:r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D1FEF14F-82A6-5FA0-7A5B-9D2100B6D9FF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716341952"/>
              </p:ext>
            </p:extLst>
          </p:nvPr>
        </p:nvGraphicFramePr>
        <p:xfrm>
          <a:off x="816651" y="1981200"/>
          <a:ext cx="10868369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3EA7E04-8DE1-23F3-8C92-4857BEB7D4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61075" t="-161075" r="-161075" b="-161075"/>
          <a:stretch>
            <a:fillRect/>
          </a:stretch>
        </p:blipFill>
        <p:spPr>
          <a:xfrm>
            <a:off x="10049129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6501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3908">
        <p:fade/>
      </p:transition>
    </mc:Choice>
    <mc:Fallback xmlns="">
      <p:transition spd="med" advTm="339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Professional Development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F39D82F-9693-C83A-E8E9-D6A0B71CB357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812588" y="1752600"/>
            <a:ext cx="2919623" cy="4343400"/>
          </a:xfrm>
        </p:spPr>
        <p:txBody>
          <a:bodyPr>
            <a:normAutofit/>
          </a:bodyPr>
          <a:lstStyle/>
          <a:p>
            <a:endParaRPr lang="en-US" sz="2800" dirty="0"/>
          </a:p>
          <a:p>
            <a:r>
              <a:rPr lang="en-US" sz="3600" dirty="0">
                <a:solidFill>
                  <a:schemeClr val="accent3"/>
                </a:solidFill>
              </a:rPr>
              <a:t>2 Half Days per month: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"/>
          </p:nvPr>
        </p:nvSpPr>
        <p:spPr>
          <a:xfrm>
            <a:off x="4748942" y="2286000"/>
            <a:ext cx="7415346" cy="4419600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Health Systems Management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Quality Improvement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Panel Management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Population Health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Scholarly Activity</a:t>
            </a:r>
          </a:p>
          <a:p>
            <a:endParaRPr lang="en-US" sz="32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89D5B82-F62F-9A72-52F1-21A6975FB4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49129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4818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2378"/>
    </mc:Choice>
    <mc:Fallback xmlns="">
      <p:transition advTm="22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59147-B57A-ABD4-0CA4-FEA71F29E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651" y="228600"/>
            <a:ext cx="10868369" cy="990600"/>
          </a:xfrm>
        </p:spPr>
        <p:txBody>
          <a:bodyPr/>
          <a:lstStyle/>
          <a:p>
            <a:r>
              <a:rPr lang="en-US" dirty="0"/>
              <a:t>Resident Wellbeing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67AFE94-9970-818D-EABD-4CEE81A42204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801236604"/>
              </p:ext>
            </p:extLst>
          </p:nvPr>
        </p:nvGraphicFramePr>
        <p:xfrm>
          <a:off x="608013" y="1524000"/>
          <a:ext cx="10868369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AD66E84-1E7E-FFBC-A547-64BF4FD510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61075" t="-161075" r="-161075" b="-161075"/>
          <a:stretch>
            <a:fillRect/>
          </a:stretch>
        </p:blipFill>
        <p:spPr>
          <a:xfrm>
            <a:off x="10049129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172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860">
        <p:fade/>
      </p:transition>
    </mc:Choice>
    <mc:Fallback xmlns="">
      <p:transition spd="med" advTm="158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C7E85-C93C-8448-9F08-A9A1C9FAF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" y="457200"/>
            <a:ext cx="10969943" cy="563565"/>
          </a:xfrm>
        </p:spPr>
        <p:txBody>
          <a:bodyPr wrap="square" anchor="ctr">
            <a:normAutofit fontScale="90000"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2E2CE4-B926-CC45-A1D0-F3BED0D67CA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015841" y="2057400"/>
            <a:ext cx="10969943" cy="4525963"/>
          </a:xfrm>
        </p:spPr>
        <p:txBody>
          <a:bodyPr wrap="square" anchor="t"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/>
              <a:t>Combo of longitudinal and block experiences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/>
              <a:t>2-week rotations to promote educational and personal balance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/>
              <a:t>Diverse, flexible curriculum committed to meeting the educational needs of each resident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/>
              <a:t>Focus on personal responsibility and life-long learning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6CE400A-C8F2-01F1-9C79-9D96ADFAE9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49129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5067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160"/>
    </mc:Choice>
    <mc:Fallback xmlns="">
      <p:transition spd="slow" advTm="45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F456DA4-7A7B-932E-64D3-14EC8557A4E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EAE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579812" y="381000"/>
            <a:ext cx="5486400" cy="36927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E4AB3D-03DB-2B9F-83FA-3E6305A94D62}"/>
              </a:ext>
            </a:extLst>
          </p:cNvPr>
          <p:cNvSpPr txBox="1"/>
          <p:nvPr/>
        </p:nvSpPr>
        <p:spPr>
          <a:xfrm>
            <a:off x="3579812" y="4191000"/>
            <a:ext cx="60924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We appreciate your time and hope to have the opportunity to meet you in the near future. In the meantime, I hope you will reach out to us directly if you have any clarifying questions. </a:t>
            </a:r>
          </a:p>
          <a:p>
            <a:r>
              <a:rPr lang="en-US" dirty="0">
                <a:solidFill>
                  <a:schemeClr val="bg1"/>
                </a:solidFill>
              </a:rPr>
              <a:t>Thank you.</a:t>
            </a:r>
          </a:p>
        </p:txBody>
      </p:sp>
    </p:spTree>
    <p:extLst>
      <p:ext uri="{BB962C8B-B14F-4D97-AF65-F5344CB8AC3E}">
        <p14:creationId xmlns:p14="http://schemas.microsoft.com/office/powerpoint/2010/main" val="404101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1212" y="228600"/>
            <a:ext cx="8333808" cy="990600"/>
          </a:xfrm>
        </p:spPr>
        <p:txBody>
          <a:bodyPr>
            <a:normAutofit/>
          </a:bodyPr>
          <a:lstStyle/>
          <a:p>
            <a:r>
              <a:rPr lang="en-US" dirty="0"/>
              <a:t>Factors for Curriculum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C7A7C4DB-FC3A-EA42-A01F-B7113FA6CE56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040007195"/>
              </p:ext>
            </p:extLst>
          </p:nvPr>
        </p:nvGraphicFramePr>
        <p:xfrm>
          <a:off x="187129" y="1708068"/>
          <a:ext cx="11506199" cy="51499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7" name="Video 16">
            <a:hlinkClick r:id="" action="ppaction://media"/>
            <a:extLst>
              <a:ext uri="{FF2B5EF4-FFF2-40B4-BE49-F238E27FC236}">
                <a16:creationId xmlns:a16="http://schemas.microsoft.com/office/drawing/2014/main" id="{4F96FA4B-1EB4-DC68-30B1-1EAA6029F2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0"/>
          <a:srcRect l="21875" r="21875"/>
          <a:stretch>
            <a:fillRect/>
          </a:stretch>
        </p:blipFill>
        <p:spPr>
          <a:xfrm>
            <a:off x="303212" y="76200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7787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8200"/>
    </mc:Choice>
    <mc:Fallback xmlns="">
      <p:transition advTm="28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Curriculum Overview</a:t>
            </a:r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31677728-4165-B6C3-09AE-3418B04F78DD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360335843"/>
              </p:ext>
            </p:extLst>
          </p:nvPr>
        </p:nvGraphicFramePr>
        <p:xfrm>
          <a:off x="816651" y="1600200"/>
          <a:ext cx="10868369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B1183515-84E2-9948-0F77-7BFE2D4038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61075" t="-161075" r="-161075" b="-161075"/>
          <a:stretch>
            <a:fillRect/>
          </a:stretch>
        </p:blipFill>
        <p:spPr>
          <a:xfrm>
            <a:off x="10049129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2853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5410"/>
    </mc:Choice>
    <mc:Fallback xmlns="">
      <p:transition advTm="15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DABB0-EFA0-B3FA-6AC9-7C3D3B7BF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12" y="381000"/>
            <a:ext cx="10868369" cy="762000"/>
          </a:xfrm>
        </p:spPr>
        <p:txBody>
          <a:bodyPr>
            <a:normAutofit fontScale="90000"/>
          </a:bodyPr>
          <a:lstStyle/>
          <a:p>
            <a:r>
              <a:rPr lang="en-US" dirty="0"/>
              <a:t>Competency-Based</a:t>
            </a:r>
            <a:br>
              <a:rPr lang="en-US" dirty="0"/>
            </a:br>
            <a:r>
              <a:rPr lang="en-US" dirty="0"/>
              <a:t>Curriculum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3584639-4894-9C82-9372-6C7B53CF1B6C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751272282"/>
              </p:ext>
            </p:extLst>
          </p:nvPr>
        </p:nvGraphicFramePr>
        <p:xfrm>
          <a:off x="3046412" y="609600"/>
          <a:ext cx="11153208" cy="601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A27A3A2-F20E-10F4-83FF-F32640C2E3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61075" t="-161075" r="-161075" b="-161075"/>
          <a:stretch>
            <a:fillRect/>
          </a:stretch>
        </p:blipFill>
        <p:spPr>
          <a:xfrm>
            <a:off x="10049129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3350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1566">
        <p:fade/>
      </p:transition>
    </mc:Choice>
    <mc:Fallback xmlns="">
      <p:transition spd="med" advTm="315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4CE1B0C2-9CA8-F614-0E97-4C6020148B3A}"/>
              </a:ext>
            </a:extLst>
          </p:cNvPr>
          <p:cNvGraphicFramePr>
            <a:graphicFrameLocks noGrp="1"/>
          </p:cNvGraphicFramePr>
          <p:nvPr>
            <p:ph type="pic" idx="1"/>
            <p:extLst>
              <p:ext uri="{D42A27DB-BD31-4B8C-83A1-F6EECF244321}">
                <p14:modId xmlns:p14="http://schemas.microsoft.com/office/powerpoint/2010/main" val="4212072160"/>
              </p:ext>
            </p:extLst>
          </p:nvPr>
        </p:nvGraphicFramePr>
        <p:xfrm>
          <a:off x="1039812" y="1905000"/>
          <a:ext cx="10109200" cy="4568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0" name="Down Arrow 9">
            <a:extLst>
              <a:ext uri="{FF2B5EF4-FFF2-40B4-BE49-F238E27FC236}">
                <a16:creationId xmlns:a16="http://schemas.microsoft.com/office/drawing/2014/main" id="{C2DFEA48-E35D-F814-589E-C276F5578FA0}"/>
              </a:ext>
            </a:extLst>
          </p:cNvPr>
          <p:cNvSpPr/>
          <p:nvPr/>
        </p:nvSpPr>
        <p:spPr>
          <a:xfrm>
            <a:off x="5852096" y="1905000"/>
            <a:ext cx="484632" cy="1207008"/>
          </a:xfrm>
          <a:prstGeom prst="down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2BFFC6-800C-7160-6BD5-00C367E89144}"/>
              </a:ext>
            </a:extLst>
          </p:cNvPr>
          <p:cNvSpPr txBox="1"/>
          <p:nvPr/>
        </p:nvSpPr>
        <p:spPr>
          <a:xfrm>
            <a:off x="3884612" y="609600"/>
            <a:ext cx="4198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Something in between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B91A110-D175-660B-0F6C-7B3F9844C3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61075" t="-161075" r="-161075" b="-161075"/>
          <a:stretch>
            <a:fillRect/>
          </a:stretch>
        </p:blipFill>
        <p:spPr>
          <a:xfrm>
            <a:off x="10049129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4865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9473"/>
    </mc:Choice>
    <mc:Fallback xmlns="">
      <p:transition advTm="294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63A0E5D-B007-51E0-449A-FD5B4FA387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8152221"/>
              </p:ext>
            </p:extLst>
          </p:nvPr>
        </p:nvGraphicFramePr>
        <p:xfrm>
          <a:off x="531812" y="457200"/>
          <a:ext cx="10972800" cy="6209656"/>
        </p:xfrm>
        <a:graphic>
          <a:graphicData uri="http://schemas.openxmlformats.org/drawingml/2006/table">
            <a:tbl>
              <a:tblPr/>
              <a:tblGrid>
                <a:gridCol w="2678554">
                  <a:extLst>
                    <a:ext uri="{9D8B030D-6E8A-4147-A177-3AD203B41FA5}">
                      <a16:colId xmlns:a16="http://schemas.microsoft.com/office/drawing/2014/main" val="23706705"/>
                    </a:ext>
                  </a:extLst>
                </a:gridCol>
                <a:gridCol w="5542514">
                  <a:extLst>
                    <a:ext uri="{9D8B030D-6E8A-4147-A177-3AD203B41FA5}">
                      <a16:colId xmlns:a16="http://schemas.microsoft.com/office/drawing/2014/main" val="789305437"/>
                    </a:ext>
                  </a:extLst>
                </a:gridCol>
                <a:gridCol w="917244">
                  <a:extLst>
                    <a:ext uri="{9D8B030D-6E8A-4147-A177-3AD203B41FA5}">
                      <a16:colId xmlns:a16="http://schemas.microsoft.com/office/drawing/2014/main" val="2433160990"/>
                    </a:ext>
                  </a:extLst>
                </a:gridCol>
                <a:gridCol w="917244">
                  <a:extLst>
                    <a:ext uri="{9D8B030D-6E8A-4147-A177-3AD203B41FA5}">
                      <a16:colId xmlns:a16="http://schemas.microsoft.com/office/drawing/2014/main" val="1303774017"/>
                    </a:ext>
                  </a:extLst>
                </a:gridCol>
                <a:gridCol w="917244">
                  <a:extLst>
                    <a:ext uri="{9D8B030D-6E8A-4147-A177-3AD203B41FA5}">
                      <a16:colId xmlns:a16="http://schemas.microsoft.com/office/drawing/2014/main" val="3717705896"/>
                    </a:ext>
                  </a:extLst>
                </a:gridCol>
              </a:tblGrid>
              <a:tr h="3450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Abbreviation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Rotation Name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R-1</a:t>
                      </a:r>
                    </a:p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Weeks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R-2</a:t>
                      </a:r>
                    </a:p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Weeks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R-3</a:t>
                      </a:r>
                    </a:p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Weeks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0667542"/>
                  </a:ext>
                </a:extLst>
              </a:tr>
              <a:tr h="40364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Essentials</a:t>
                      </a:r>
                    </a:p>
                    <a:p>
                      <a:pPr algn="ctr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Family Medicine Essentials/Orientation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0846397"/>
                  </a:ext>
                </a:extLst>
              </a:tr>
              <a:tr h="2787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LFM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Longitudinal Family Medicine</a:t>
                      </a:r>
                    </a:p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Continuity Clinic Focus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17-18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8059188"/>
                  </a:ext>
                </a:extLst>
              </a:tr>
              <a:tr h="3052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LFM with Gyn Focus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LFM with Outpatient GYN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9352502"/>
                  </a:ext>
                </a:extLst>
              </a:tr>
              <a:tr h="4844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LFM w/MSK Focus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LFM with musculoskeletal medicine experiences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857397"/>
                  </a:ext>
                </a:extLst>
              </a:tr>
              <a:tr h="4844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LFM w/ Proc Focus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LFM with procedure clinics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334778"/>
                  </a:ext>
                </a:extLst>
              </a:tr>
              <a:tr h="3916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Emergency Medicine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2560872"/>
                  </a:ext>
                </a:extLst>
              </a:tr>
              <a:tr h="3052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OB-Gyn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Inpatient OB with Outpatient GYN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854003"/>
                  </a:ext>
                </a:extLst>
              </a:tr>
              <a:tr h="3052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 Peds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Outpatient Pediatrics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691921"/>
                  </a:ext>
                </a:extLst>
              </a:tr>
              <a:tr h="3052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Inpt Peds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R1 Inpatient Pediatrics at </a:t>
                      </a:r>
                    </a:p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Randall’s Children’s Hospital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3847593"/>
                  </a:ext>
                </a:extLst>
              </a:tr>
              <a:tr h="3052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MCH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Maternal Child Health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0130196"/>
                  </a:ext>
                </a:extLst>
              </a:tr>
              <a:tr h="3052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Inpatient Medicine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051070"/>
                  </a:ext>
                </a:extLst>
              </a:tr>
              <a:tr h="3384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Nights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Nights covering Maternal Child Health Service</a:t>
                      </a:r>
                      <a:b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9051383"/>
                  </a:ext>
                </a:extLst>
              </a:tr>
              <a:tr h="3052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Elect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Electives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239999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C9C5D3E-F770-5B85-70F4-F51FBCD3A052}"/>
              </a:ext>
            </a:extLst>
          </p:cNvPr>
          <p:cNvSpPr txBox="1"/>
          <p:nvPr/>
        </p:nvSpPr>
        <p:spPr>
          <a:xfrm>
            <a:off x="5455647" y="6478"/>
            <a:ext cx="169950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Georgia" panose="02040502050405020303" pitchFamily="18" charset="0"/>
              </a:rPr>
              <a:t>Short Blocks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283EA89-A423-CB52-5EF8-328BA7B8C7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49129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6560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4896">
        <p:fade/>
      </p:transition>
    </mc:Choice>
    <mc:Fallback xmlns="">
      <p:transition spd="med" advTm="448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B10F0-CD45-4090-8CF3-215A1CFA7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Longitudinal Family Medicine (example experiences)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9E65F6C-D627-4F0A-BE1B-2383564C24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4519906"/>
              </p:ext>
            </p:extLst>
          </p:nvPr>
        </p:nvGraphicFramePr>
        <p:xfrm>
          <a:off x="3732212" y="1905000"/>
          <a:ext cx="4343400" cy="4572006"/>
        </p:xfrm>
        <a:graphic>
          <a:graphicData uri="http://schemas.openxmlformats.org/drawingml/2006/table">
            <a:tbl>
              <a:tblPr>
                <a:tableStyleId>{6E25E649-3F16-4E02-A733-19D2CDBF48F0}</a:tableStyleId>
              </a:tblPr>
              <a:tblGrid>
                <a:gridCol w="4343400">
                  <a:extLst>
                    <a:ext uri="{9D8B030D-6E8A-4147-A177-3AD203B41FA5}">
                      <a16:colId xmlns:a16="http://schemas.microsoft.com/office/drawing/2014/main" val="3087663480"/>
                    </a:ext>
                  </a:extLst>
                </a:gridCol>
              </a:tblGrid>
              <a:tr h="7146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Session </a:t>
                      </a:r>
                      <a:br>
                        <a:rPr lang="en-US" sz="2000" b="1" u="none" strike="noStrike" dirty="0">
                          <a:effectLst/>
                        </a:rPr>
                      </a:br>
                      <a:r>
                        <a:rPr lang="en-US" sz="2000" b="1" u="none" strike="noStrike" dirty="0">
                          <a:effectLst/>
                        </a:rPr>
                        <a:t>Name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4628738"/>
                  </a:ext>
                </a:extLst>
              </a:tr>
              <a:tr h="3979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Addiction Medicine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6239271"/>
                  </a:ext>
                </a:extLst>
              </a:tr>
              <a:tr h="3979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Behavioral Health 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3949178"/>
                  </a:ext>
                </a:extLst>
              </a:tr>
              <a:tr h="3979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Dermatology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3364745"/>
                  </a:ext>
                </a:extLst>
              </a:tr>
              <a:tr h="7146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Free Clinic/Care of the Unhoused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7062954"/>
                  </a:ext>
                </a:extLst>
              </a:tr>
              <a:tr h="3979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Geriatrics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5846299"/>
                  </a:ext>
                </a:extLst>
              </a:tr>
              <a:tr h="3979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Hospice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3364058"/>
                  </a:ext>
                </a:extLst>
              </a:tr>
              <a:tr h="3979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Sub-specialty care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8845709"/>
                  </a:ext>
                </a:extLst>
              </a:tr>
              <a:tr h="3979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Teen Clinic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71510"/>
                  </a:ext>
                </a:extLst>
              </a:tr>
              <a:tr h="3573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Urgent Care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0580095"/>
                  </a:ext>
                </a:extLst>
              </a:tr>
            </a:tbl>
          </a:graphicData>
        </a:graphic>
      </p:graphicFrame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CFF7E2D-F4A6-C069-27BE-1BE1F59747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49129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9968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6595">
        <p:fade/>
      </p:transition>
    </mc:Choice>
    <mc:Fallback xmlns="">
      <p:transition spd="med" advTm="365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R1 Track Example </a:t>
            </a:r>
            <a:br>
              <a:rPr lang="en-US" dirty="0"/>
            </a:br>
            <a:r>
              <a:rPr lang="en-US" sz="2800" i="1" dirty="0"/>
              <a:t>Twenty-Six 2-Week Blocks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465186-06E9-FB69-DC46-DB1EBD3833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812" y="2590800"/>
            <a:ext cx="11811000" cy="1828802"/>
          </a:xfrm>
          <a:prstGeom prst="rect">
            <a:avLst/>
          </a:prstGeom>
        </p:spPr>
      </p:pic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25402DAF-C4E9-9D9B-CCF4-4FA679EF2B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49129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656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3923">
        <p:fade/>
      </p:transition>
    </mc:Choice>
    <mc:Fallback xmlns="">
      <p:transition spd="med" advTm="1239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50F43-37E3-41EC-A727-F5E6E6BA2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R1 Longitudinal FM (example)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B6C94D9-D8AB-4278-8091-5BC1878586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2283993"/>
              </p:ext>
            </p:extLst>
          </p:nvPr>
        </p:nvGraphicFramePr>
        <p:xfrm>
          <a:off x="1172728" y="4489786"/>
          <a:ext cx="9982199" cy="192462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882817">
                  <a:extLst>
                    <a:ext uri="{9D8B030D-6E8A-4147-A177-3AD203B41FA5}">
                      <a16:colId xmlns:a16="http://schemas.microsoft.com/office/drawing/2014/main" val="2688980242"/>
                    </a:ext>
                  </a:extLst>
                </a:gridCol>
                <a:gridCol w="1161717">
                  <a:extLst>
                    <a:ext uri="{9D8B030D-6E8A-4147-A177-3AD203B41FA5}">
                      <a16:colId xmlns:a16="http://schemas.microsoft.com/office/drawing/2014/main" val="1001804824"/>
                    </a:ext>
                  </a:extLst>
                </a:gridCol>
                <a:gridCol w="1429350">
                  <a:extLst>
                    <a:ext uri="{9D8B030D-6E8A-4147-A177-3AD203B41FA5}">
                      <a16:colId xmlns:a16="http://schemas.microsoft.com/office/drawing/2014/main" val="4026274249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281145883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3306182390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3458598816"/>
                    </a:ext>
                  </a:extLst>
                </a:gridCol>
                <a:gridCol w="1071276">
                  <a:extLst>
                    <a:ext uri="{9D8B030D-6E8A-4147-A177-3AD203B41FA5}">
                      <a16:colId xmlns:a16="http://schemas.microsoft.com/office/drawing/2014/main" val="681597243"/>
                    </a:ext>
                  </a:extLst>
                </a:gridCol>
                <a:gridCol w="1093639">
                  <a:extLst>
                    <a:ext uri="{9D8B030D-6E8A-4147-A177-3AD203B41FA5}">
                      <a16:colId xmlns:a16="http://schemas.microsoft.com/office/drawing/2014/main" val="245388380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</a:rPr>
                        <a:t>Monday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</a:rPr>
                        <a:t>Tuesday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</a:rPr>
                        <a:t>Wednesday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</a:rPr>
                        <a:t>Thursday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</a:rPr>
                        <a:t>Friday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</a:rPr>
                        <a:t>Saturday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</a:rPr>
                        <a:t>Sunday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20818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</a:rPr>
                        <a:t>AM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</a:rPr>
                        <a:t>CLINIC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</a:rPr>
                        <a:t>Nourish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</a:rPr>
                        <a:t>Clinic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</a:rPr>
                        <a:t>Neurology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</a:rPr>
                        <a:t>Clinic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Neurology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96453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</a:rPr>
                        <a:t>PM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</a:rPr>
                        <a:t>CLINIC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imes New Roman" panose="02020603050405020304" pitchFamily="18" charset="0"/>
                          <a:cs typeface="+mn-cs"/>
                        </a:rPr>
                        <a:t>Hospice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</a:rPr>
                        <a:t>BLOOM CLINIC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B05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</a:rPr>
                        <a:t>Didactics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Neurology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7386741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08148FB-144C-4B54-A362-296F79074B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7215783"/>
              </p:ext>
            </p:extLst>
          </p:nvPr>
        </p:nvGraphicFramePr>
        <p:xfrm>
          <a:off x="1172728" y="2209800"/>
          <a:ext cx="9982198" cy="172574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934663">
                  <a:extLst>
                    <a:ext uri="{9D8B030D-6E8A-4147-A177-3AD203B41FA5}">
                      <a16:colId xmlns:a16="http://schemas.microsoft.com/office/drawing/2014/main" val="2030568394"/>
                    </a:ext>
                  </a:extLst>
                </a:gridCol>
                <a:gridCol w="1169978">
                  <a:extLst>
                    <a:ext uri="{9D8B030D-6E8A-4147-A177-3AD203B41FA5}">
                      <a16:colId xmlns:a16="http://schemas.microsoft.com/office/drawing/2014/main" val="673151847"/>
                    </a:ext>
                  </a:extLst>
                </a:gridCol>
                <a:gridCol w="1344814">
                  <a:extLst>
                    <a:ext uri="{9D8B030D-6E8A-4147-A177-3AD203B41FA5}">
                      <a16:colId xmlns:a16="http://schemas.microsoft.com/office/drawing/2014/main" val="3664687608"/>
                    </a:ext>
                  </a:extLst>
                </a:gridCol>
                <a:gridCol w="1637309">
                  <a:extLst>
                    <a:ext uri="{9D8B030D-6E8A-4147-A177-3AD203B41FA5}">
                      <a16:colId xmlns:a16="http://schemas.microsoft.com/office/drawing/2014/main" val="1099707062"/>
                    </a:ext>
                  </a:extLst>
                </a:gridCol>
                <a:gridCol w="1427285">
                  <a:extLst>
                    <a:ext uri="{9D8B030D-6E8A-4147-A177-3AD203B41FA5}">
                      <a16:colId xmlns:a16="http://schemas.microsoft.com/office/drawing/2014/main" val="4015779212"/>
                    </a:ext>
                  </a:extLst>
                </a:gridCol>
                <a:gridCol w="1303235">
                  <a:extLst>
                    <a:ext uri="{9D8B030D-6E8A-4147-A177-3AD203B41FA5}">
                      <a16:colId xmlns:a16="http://schemas.microsoft.com/office/drawing/2014/main" val="1945478462"/>
                    </a:ext>
                  </a:extLst>
                </a:gridCol>
                <a:gridCol w="1034522">
                  <a:extLst>
                    <a:ext uri="{9D8B030D-6E8A-4147-A177-3AD203B41FA5}">
                      <a16:colId xmlns:a16="http://schemas.microsoft.com/office/drawing/2014/main" val="3492264007"/>
                    </a:ext>
                  </a:extLst>
                </a:gridCol>
                <a:gridCol w="1130392">
                  <a:extLst>
                    <a:ext uri="{9D8B030D-6E8A-4147-A177-3AD203B41FA5}">
                      <a16:colId xmlns:a16="http://schemas.microsoft.com/office/drawing/2014/main" val="2086385991"/>
                    </a:ext>
                  </a:extLst>
                </a:gridCol>
              </a:tblGrid>
              <a:tr h="2471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</a:rPr>
                        <a:t>Monday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</a:rPr>
                        <a:t>Tuesday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</a:rPr>
                        <a:t>Wednesday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</a:rPr>
                        <a:t>Thursday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</a:rPr>
                        <a:t>Friday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</a:rPr>
                        <a:t>Saturday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</a:rPr>
                        <a:t>Sunday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020901"/>
                  </a:ext>
                </a:extLst>
              </a:tr>
              <a:tr h="6178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</a:rPr>
                        <a:t>AM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</a:rPr>
                        <a:t>CLINIC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</a:rPr>
                        <a:t>CLINIC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</a:rPr>
                        <a:t>ENT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</a:rPr>
                        <a:t>CLINIC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</a:rPr>
                        <a:t>CLINIC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8717817"/>
                  </a:ext>
                </a:extLst>
              </a:tr>
              <a:tr h="6589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</a:rPr>
                        <a:t>PM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</a:rPr>
                        <a:t>ADHD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</a:rPr>
                        <a:t>CLINIC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0" lang="en-US" sz="1800" kern="1200" dirty="0">
                        <a:solidFill>
                          <a:srgbClr val="FF0000"/>
                        </a:solidFill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8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+mn-cs"/>
                        </a:rPr>
                        <a:t>ENT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</a:rPr>
                        <a:t>CLINIC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rgbClr val="FF00FF"/>
                        </a:solidFill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B05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</a:rPr>
                        <a:t>Didactics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0" lang="en-US" sz="1800" kern="1200" dirty="0">
                        <a:solidFill>
                          <a:srgbClr val="FF0000"/>
                        </a:solidFill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8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+mn-cs"/>
                        </a:rPr>
                        <a:t>ENT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3267951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5AC9102B-9833-4744-9C74-BFC5EE07D024}"/>
              </a:ext>
            </a:extLst>
          </p:cNvPr>
          <p:cNvSpPr/>
          <p:nvPr/>
        </p:nvSpPr>
        <p:spPr>
          <a:xfrm>
            <a:off x="1172728" y="1825094"/>
            <a:ext cx="50740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Tahoma" panose="020B0604030504040204" pitchFamily="34" charset="0"/>
                <a:ea typeface="Times New Roman" panose="02020603050405020304" pitchFamily="18" charset="0"/>
              </a:rPr>
              <a:t>Week 1 – Longitudinal Family Medicine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3FE3D9-6E2C-4145-90DD-7301912A698A}"/>
              </a:ext>
            </a:extLst>
          </p:cNvPr>
          <p:cNvSpPr/>
          <p:nvPr/>
        </p:nvSpPr>
        <p:spPr>
          <a:xfrm>
            <a:off x="1172728" y="4100899"/>
            <a:ext cx="52264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Tahoma" panose="020B0604030504040204" pitchFamily="34" charset="0"/>
                <a:ea typeface="Times New Roman" panose="02020603050405020304" pitchFamily="18" charset="0"/>
              </a:rPr>
              <a:t>Week 2 – Longitudinal Family Medicine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23B56C62-9B1A-0F5B-FD9F-1788318201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49129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6579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8712">
        <p:fade/>
      </p:transition>
    </mc:Choice>
    <mc:Fallback xmlns="">
      <p:transition spd="med" advTm="287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PeaceHealth - Color Sc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C281E"/>
      </a:accent1>
      <a:accent2>
        <a:srgbClr val="445D5C"/>
      </a:accent2>
      <a:accent3>
        <a:srgbClr val="34A798"/>
      </a:accent3>
      <a:accent4>
        <a:srgbClr val="E3E2DB"/>
      </a:accent4>
      <a:accent5>
        <a:srgbClr val="115E67"/>
      </a:accent5>
      <a:accent6>
        <a:srgbClr val="C69214"/>
      </a:accent6>
      <a:hlink>
        <a:srgbClr val="8B5B28"/>
      </a:hlink>
      <a:folHlink>
        <a:srgbClr val="5C462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2-BRAN-394406-System-PeaceHealth-PPTSlideMaster-Standard" id="{8DDCA437-A9DF-8543-A11A-BCD8FC3BDFE7}" vid="{2ED138A9-FB7A-014E-9C9B-ED644283923A}"/>
    </a:ext>
  </a:extLst>
</a:theme>
</file>

<file path=ppt/theme/theme2.xml><?xml version="1.0" encoding="utf-8"?>
<a:theme xmlns:a="http://schemas.openxmlformats.org/drawingml/2006/main" name="2_Custom Design">
  <a:themeElements>
    <a:clrScheme name="PeaceHealth - Color Sc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C281E"/>
      </a:accent1>
      <a:accent2>
        <a:srgbClr val="445D5C"/>
      </a:accent2>
      <a:accent3>
        <a:srgbClr val="34A798"/>
      </a:accent3>
      <a:accent4>
        <a:srgbClr val="E3E2DB"/>
      </a:accent4>
      <a:accent5>
        <a:srgbClr val="115E67"/>
      </a:accent5>
      <a:accent6>
        <a:srgbClr val="C69214"/>
      </a:accent6>
      <a:hlink>
        <a:srgbClr val="8B5B28"/>
      </a:hlink>
      <a:folHlink>
        <a:srgbClr val="5C462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200" b="0" i="0" dirty="0">
            <a:latin typeface="Gibson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2-BRAN-394406-System-PeaceHealth-PPTSlideMaster-Standard" id="{8DDCA437-A9DF-8543-A11A-BCD8FC3BDFE7}" vid="{70A347AD-00BC-5B45-B9AA-1A5855F3CD25}"/>
    </a:ext>
  </a:extLst>
</a:theme>
</file>

<file path=ppt/theme/theme3.xml><?xml version="1.0" encoding="utf-8"?>
<a:theme xmlns:a="http://schemas.openxmlformats.org/drawingml/2006/main" name="1_Custom Design">
  <a:themeElements>
    <a:clrScheme name="PeaceHealth - Color Sc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C281E"/>
      </a:accent1>
      <a:accent2>
        <a:srgbClr val="445D5C"/>
      </a:accent2>
      <a:accent3>
        <a:srgbClr val="34A798"/>
      </a:accent3>
      <a:accent4>
        <a:srgbClr val="E3E2DB"/>
      </a:accent4>
      <a:accent5>
        <a:srgbClr val="115E67"/>
      </a:accent5>
      <a:accent6>
        <a:srgbClr val="C69214"/>
      </a:accent6>
      <a:hlink>
        <a:srgbClr val="8B5B28"/>
      </a:hlink>
      <a:folHlink>
        <a:srgbClr val="5C462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2-BRAN-394406-System-PeaceHealth-PPTSlideMaster-Standard" id="{8DDCA437-A9DF-8543-A11A-BCD8FC3BDFE7}" vid="{B3CD493F-1027-6C4D-8AEE-5DF545C4B3FE}"/>
    </a:ext>
  </a:extLst>
</a:theme>
</file>

<file path=ppt/theme/theme4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0F09A44C-857D-42FD-9219-94A36248C2C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499</Words>
  <Application>Microsoft Office PowerPoint</Application>
  <PresentationFormat>Custom</PresentationFormat>
  <Paragraphs>234</Paragraphs>
  <Slides>17</Slides>
  <Notes>17</Notes>
  <HiddenSlides>0</HiddenSlides>
  <MMClips>16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Arial</vt:lpstr>
      <vt:lpstr>Calibri</vt:lpstr>
      <vt:lpstr>Cambria</vt:lpstr>
      <vt:lpstr>Corbel</vt:lpstr>
      <vt:lpstr>Franklin Gothic Demi Cond</vt:lpstr>
      <vt:lpstr>Georgia</vt:lpstr>
      <vt:lpstr>Gibson</vt:lpstr>
      <vt:lpstr>Gibson Medium</vt:lpstr>
      <vt:lpstr>Tahoma</vt:lpstr>
      <vt:lpstr>Times New Roman</vt:lpstr>
      <vt:lpstr>Tw Cen MT</vt:lpstr>
      <vt:lpstr>Wingdings</vt:lpstr>
      <vt:lpstr>Custom Design</vt:lpstr>
      <vt:lpstr>2_Custom Design</vt:lpstr>
      <vt:lpstr>1_Custom Design</vt:lpstr>
      <vt:lpstr>Welcome to Family Medicine  of  Southwest Washington</vt:lpstr>
      <vt:lpstr>Factors for Curriculum</vt:lpstr>
      <vt:lpstr>Curriculum Overview</vt:lpstr>
      <vt:lpstr>Competency-Based Curriculum</vt:lpstr>
      <vt:lpstr>PowerPoint Presentation</vt:lpstr>
      <vt:lpstr>PowerPoint Presentation</vt:lpstr>
      <vt:lpstr>Longitudinal Family Medicine (example experiences)</vt:lpstr>
      <vt:lpstr>R1 Track Example  Twenty-Six 2-Week Blocks</vt:lpstr>
      <vt:lpstr>R1 Longitudinal FM (example)</vt:lpstr>
      <vt:lpstr>R2 Track Example  Twenty-Six 2-Week Blocks</vt:lpstr>
      <vt:lpstr>R3 Track Example   Twenty-Six 2-Week Blocks</vt:lpstr>
      <vt:lpstr>Areas of Concentration</vt:lpstr>
      <vt:lpstr>Didactics</vt:lpstr>
      <vt:lpstr>Professional Development </vt:lpstr>
      <vt:lpstr>Resident Wellbeing</vt:lpstr>
      <vt:lpstr>Summary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2015-10-26T22:15:02Z</dcterms:created>
  <dcterms:modified xsi:type="dcterms:W3CDTF">2024-09-04T18:51:05Z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TC028048469991</vt:lpwstr>
  </property>
  <property fmtid="{D5CDD505-2E9C-101B-9397-08002B2CF9AE}" pid="3" name="MSIP_Label_e91dc423-65f1-41d9-8923-1f6f695e4d76_Enabled">
    <vt:lpwstr>true</vt:lpwstr>
  </property>
  <property fmtid="{D5CDD505-2E9C-101B-9397-08002B2CF9AE}" pid="4" name="MSIP_Label_e91dc423-65f1-41d9-8923-1f6f695e4d76_SetDate">
    <vt:lpwstr>2022-11-07T23:40:27Z</vt:lpwstr>
  </property>
  <property fmtid="{D5CDD505-2E9C-101B-9397-08002B2CF9AE}" pid="5" name="MSIP_Label_e91dc423-65f1-41d9-8923-1f6f695e4d76_Method">
    <vt:lpwstr>Standard</vt:lpwstr>
  </property>
  <property fmtid="{D5CDD505-2E9C-101B-9397-08002B2CF9AE}" pid="6" name="MSIP_Label_e91dc423-65f1-41d9-8923-1f6f695e4d76_Name">
    <vt:lpwstr>AIP_GenBusinessUse_v2</vt:lpwstr>
  </property>
  <property fmtid="{D5CDD505-2E9C-101B-9397-08002B2CF9AE}" pid="7" name="MSIP_Label_e91dc423-65f1-41d9-8923-1f6f695e4d76_SiteId">
    <vt:lpwstr>0c4d6a21-2cf4-4197-9333-aa5fadb76709</vt:lpwstr>
  </property>
  <property fmtid="{D5CDD505-2E9C-101B-9397-08002B2CF9AE}" pid="8" name="MSIP_Label_e91dc423-65f1-41d9-8923-1f6f695e4d76_ActionId">
    <vt:lpwstr>dc6bce40-22c5-4605-af86-1c70bbdb6ca7</vt:lpwstr>
  </property>
  <property fmtid="{D5CDD505-2E9C-101B-9397-08002B2CF9AE}" pid="9" name="MSIP_Label_e91dc423-65f1-41d9-8923-1f6f695e4d76_ContentBits">
    <vt:lpwstr>2</vt:lpwstr>
  </property>
</Properties>
</file>